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5"/>
  </p:notesMasterIdLst>
  <p:sldIdLst>
    <p:sldId id="256" r:id="rId2"/>
    <p:sldId id="257" r:id="rId3"/>
    <p:sldId id="258" r:id="rId4"/>
    <p:sldId id="259" r:id="rId5"/>
    <p:sldId id="260" r:id="rId6"/>
    <p:sldId id="261" r:id="rId7"/>
    <p:sldId id="262" r:id="rId8"/>
    <p:sldId id="298" r:id="rId9"/>
    <p:sldId id="297" r:id="rId10"/>
    <p:sldId id="265" r:id="rId11"/>
    <p:sldId id="299" r:id="rId12"/>
    <p:sldId id="266" r:id="rId13"/>
    <p:sldId id="267" r:id="rId14"/>
    <p:sldId id="268" r:id="rId15"/>
    <p:sldId id="269" r:id="rId16"/>
    <p:sldId id="270" r:id="rId17"/>
    <p:sldId id="271" r:id="rId18"/>
    <p:sldId id="272" r:id="rId19"/>
    <p:sldId id="273" r:id="rId20"/>
    <p:sldId id="274" r:id="rId21"/>
    <p:sldId id="275" r:id="rId22"/>
    <p:sldId id="276" r:id="rId23"/>
    <p:sldId id="300"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301" r:id="rId37"/>
    <p:sldId id="290" r:id="rId38"/>
    <p:sldId id="291" r:id="rId39"/>
    <p:sldId id="292" r:id="rId40"/>
    <p:sldId id="293" r:id="rId41"/>
    <p:sldId id="294" r:id="rId42"/>
    <p:sldId id="295" r:id="rId43"/>
    <p:sldId id="296" r:id="rId44"/>
  </p:sldIdLst>
  <p:sldSz cx="9144000" cy="5143500" type="screen16x9"/>
  <p:notesSz cx="5143500" cy="9144000"/>
  <p:embeddedFontLst>
    <p:embeddedFont>
      <p:font typeface="Carlito" panose="020B0604020202020204" charset="0"/>
      <p:regular r:id="rId46"/>
      <p:bold r:id="rId47"/>
      <p:italic r:id="rId48"/>
      <p:boldItalic r:id="rId49"/>
    </p:embeddedFont>
    <p:embeddedFont>
      <p:font typeface="Palatino Linotype" panose="02040502050505030304" pitchFamily="18" charset="0"/>
      <p:regular r:id="rId50"/>
      <p:bold r:id="rId51"/>
      <p:italic r:id="rId52"/>
      <p:boldItalic r:id="rId5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5" roundtripDataSignature="AMtx7mhp3OSIkNBeT++AaZ6HIh0FbLuMu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563A7F-3D15-4D44-9235-AD821F0D745E}" v="7" dt="2026-10-14T02:14:41.561"/>
    <p1510:client id="{AF998B43-3363-4BCE-8794-66B6AD0F6E71}" v="18" dt="2026-10-13T23:27:23.7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39"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font" Target="fonts/font5.fntdata"/><Relationship Id="rId55" Type="http://customschemas.google.com/relationships/presentationmetadata" Target="meta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3" Type="http://schemas.openxmlformats.org/officeDocument/2006/relationships/font" Target="fonts/font8.fntdata"/><Relationship Id="rId58" Type="http://schemas.openxmlformats.org/officeDocument/2006/relationships/theme" Target="theme/theme1.xml"/><Relationship Id="rId5" Type="http://schemas.openxmlformats.org/officeDocument/2006/relationships/slide" Target="slides/slide4.xml"/><Relationship Id="rId61" Type="http://schemas.microsoft.com/office/2015/10/relationships/revisionInfo" Target="revisionInfo.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7.fntdata"/><Relationship Id="rId6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 Q. Mufti" userId="6ad93817d36ec6c5" providerId="LiveId" clId="{E9F1FFBC-8B30-4D16-9CC7-A885D854E33A}"/>
    <pc:docChg chg="undo custSel addSld delSld modSld">
      <pc:chgData name="A. Q. Mufti" userId="6ad93817d36ec6c5" providerId="LiveId" clId="{E9F1FFBC-8B30-4D16-9CC7-A885D854E33A}" dt="2026-10-14T02:26:37.977" v="267" actId="20577"/>
      <pc:docMkLst>
        <pc:docMk/>
      </pc:docMkLst>
      <pc:sldChg chg="modSp mod">
        <pc:chgData name="A. Q. Mufti" userId="6ad93817d36ec6c5" providerId="LiveId" clId="{E9F1FFBC-8B30-4D16-9CC7-A885D854E33A}" dt="2026-10-14T00:07:42.330" v="150" actId="14100"/>
        <pc:sldMkLst>
          <pc:docMk/>
          <pc:sldMk cId="0" sldId="257"/>
        </pc:sldMkLst>
        <pc:spChg chg="mod">
          <ac:chgData name="A. Q. Mufti" userId="6ad93817d36ec6c5" providerId="LiveId" clId="{E9F1FFBC-8B30-4D16-9CC7-A885D854E33A}" dt="2026-10-14T00:07:42.330" v="150" actId="14100"/>
          <ac:spMkLst>
            <pc:docMk/>
            <pc:sldMk cId="0" sldId="257"/>
            <ac:spMk id="24" creationId="{00000000-0000-0000-0000-000000000000}"/>
          </ac:spMkLst>
        </pc:spChg>
      </pc:sldChg>
      <pc:sldChg chg="delSp modSp mod">
        <pc:chgData name="A. Q. Mufti" userId="6ad93817d36ec6c5" providerId="LiveId" clId="{E9F1FFBC-8B30-4D16-9CC7-A885D854E33A}" dt="2026-10-14T02:12:56.646" v="226"/>
        <pc:sldMkLst>
          <pc:docMk/>
          <pc:sldMk cId="0" sldId="259"/>
        </pc:sldMkLst>
        <pc:spChg chg="mod">
          <ac:chgData name="A. Q. Mufti" userId="6ad93817d36ec6c5" providerId="LiveId" clId="{E9F1FFBC-8B30-4D16-9CC7-A885D854E33A}" dt="2026-10-14T00:08:19.590" v="151" actId="404"/>
          <ac:spMkLst>
            <pc:docMk/>
            <pc:sldMk cId="0" sldId="259"/>
            <ac:spMk id="4" creationId="{00000000-0000-0000-0000-000000000000}"/>
          </ac:spMkLst>
        </pc:spChg>
        <pc:spChg chg="del mod">
          <ac:chgData name="A. Q. Mufti" userId="6ad93817d36ec6c5" providerId="LiveId" clId="{E9F1FFBC-8B30-4D16-9CC7-A885D854E33A}" dt="2026-10-14T02:12:56.646" v="226"/>
          <ac:spMkLst>
            <pc:docMk/>
            <pc:sldMk cId="0" sldId="259"/>
            <ac:spMk id="36" creationId="{00000000-0000-0000-0000-000000000000}"/>
          </ac:spMkLst>
        </pc:spChg>
      </pc:sldChg>
      <pc:sldChg chg="modSp mod">
        <pc:chgData name="A. Q. Mufti" userId="6ad93817d36ec6c5" providerId="LiveId" clId="{E9F1FFBC-8B30-4D16-9CC7-A885D854E33A}" dt="2026-10-14T02:14:11.515" v="240" actId="20577"/>
        <pc:sldMkLst>
          <pc:docMk/>
          <pc:sldMk cId="0" sldId="260"/>
        </pc:sldMkLst>
        <pc:spChg chg="mod">
          <ac:chgData name="A. Q. Mufti" userId="6ad93817d36ec6c5" providerId="LiveId" clId="{E9F1FFBC-8B30-4D16-9CC7-A885D854E33A}" dt="2026-10-14T02:14:11.515" v="240" actId="20577"/>
          <ac:spMkLst>
            <pc:docMk/>
            <pc:sldMk cId="0" sldId="260"/>
            <ac:spMk id="60" creationId="{00000000-0000-0000-0000-000000000000}"/>
          </ac:spMkLst>
        </pc:spChg>
      </pc:sldChg>
      <pc:sldChg chg="addSp modSp mod">
        <pc:chgData name="A. Q. Mufti" userId="6ad93817d36ec6c5" providerId="LiveId" clId="{E9F1FFBC-8B30-4D16-9CC7-A885D854E33A}" dt="2026-10-14T02:14:32.375" v="241"/>
        <pc:sldMkLst>
          <pc:docMk/>
          <pc:sldMk cId="0" sldId="261"/>
        </pc:sldMkLst>
        <pc:spChg chg="add mod">
          <ac:chgData name="A. Q. Mufti" userId="6ad93817d36ec6c5" providerId="LiveId" clId="{E9F1FFBC-8B30-4D16-9CC7-A885D854E33A}" dt="2026-10-14T00:11:02.787" v="166" actId="1076"/>
          <ac:spMkLst>
            <pc:docMk/>
            <pc:sldMk cId="0" sldId="261"/>
            <ac:spMk id="3" creationId="{13144768-1182-E3AC-E4E2-FEC8ABAC0BC6}"/>
          </ac:spMkLst>
        </pc:spChg>
        <pc:spChg chg="mod">
          <ac:chgData name="A. Q. Mufti" userId="6ad93817d36ec6c5" providerId="LiveId" clId="{E9F1FFBC-8B30-4D16-9CC7-A885D854E33A}" dt="2026-10-14T02:14:32.375" v="241"/>
          <ac:spMkLst>
            <pc:docMk/>
            <pc:sldMk cId="0" sldId="261"/>
            <ac:spMk id="71" creationId="{00000000-0000-0000-0000-000000000000}"/>
          </ac:spMkLst>
        </pc:spChg>
        <pc:spChg chg="mod">
          <ac:chgData name="A. Q. Mufti" userId="6ad93817d36ec6c5" providerId="LiveId" clId="{E9F1FFBC-8B30-4D16-9CC7-A885D854E33A}" dt="2026-10-14T00:09:23.584" v="154" actId="1076"/>
          <ac:spMkLst>
            <pc:docMk/>
            <pc:sldMk cId="0" sldId="261"/>
            <ac:spMk id="73" creationId="{00000000-0000-0000-0000-000000000000}"/>
          </ac:spMkLst>
        </pc:spChg>
        <pc:spChg chg="mod">
          <ac:chgData name="A. Q. Mufti" userId="6ad93817d36ec6c5" providerId="LiveId" clId="{E9F1FFBC-8B30-4D16-9CC7-A885D854E33A}" dt="2026-10-14T00:10:02.827" v="158" actId="1076"/>
          <ac:spMkLst>
            <pc:docMk/>
            <pc:sldMk cId="0" sldId="261"/>
            <ac:spMk id="74" creationId="{00000000-0000-0000-0000-000000000000}"/>
          </ac:spMkLst>
        </pc:spChg>
        <pc:picChg chg="add mod">
          <ac:chgData name="A. Q. Mufti" userId="6ad93817d36ec6c5" providerId="LiveId" clId="{E9F1FFBC-8B30-4D16-9CC7-A885D854E33A}" dt="2026-10-14T00:10:56.033" v="165" actId="1076"/>
          <ac:picMkLst>
            <pc:docMk/>
            <pc:sldMk cId="0" sldId="261"/>
            <ac:picMk id="5" creationId="{24309A93-9E66-BE96-8413-7337FE866F50}"/>
          </ac:picMkLst>
        </pc:picChg>
        <pc:picChg chg="mod">
          <ac:chgData name="A. Q. Mufti" userId="6ad93817d36ec6c5" providerId="LiveId" clId="{E9F1FFBC-8B30-4D16-9CC7-A885D854E33A}" dt="2026-10-14T00:10:02.827" v="158" actId="1076"/>
          <ac:picMkLst>
            <pc:docMk/>
            <pc:sldMk cId="0" sldId="261"/>
            <ac:picMk id="77" creationId="{00000000-0000-0000-0000-000000000000}"/>
          </ac:picMkLst>
        </pc:picChg>
        <pc:picChg chg="mod">
          <ac:chgData name="A. Q. Mufti" userId="6ad93817d36ec6c5" providerId="LiveId" clId="{E9F1FFBC-8B30-4D16-9CC7-A885D854E33A}" dt="2026-10-14T00:09:23.584" v="154" actId="1076"/>
          <ac:picMkLst>
            <pc:docMk/>
            <pc:sldMk cId="0" sldId="261"/>
            <ac:picMk id="78" creationId="{00000000-0000-0000-0000-000000000000}"/>
          </ac:picMkLst>
        </pc:picChg>
      </pc:sldChg>
      <pc:sldChg chg="addSp delSp modSp mod">
        <pc:chgData name="A. Q. Mufti" userId="6ad93817d36ec6c5" providerId="LiveId" clId="{E9F1FFBC-8B30-4D16-9CC7-A885D854E33A}" dt="2026-10-14T02:14:41.560" v="242"/>
        <pc:sldMkLst>
          <pc:docMk/>
          <pc:sldMk cId="0" sldId="262"/>
        </pc:sldMkLst>
        <pc:spChg chg="add del mod">
          <ac:chgData name="A. Q. Mufti" userId="6ad93817d36ec6c5" providerId="LiveId" clId="{E9F1FFBC-8B30-4D16-9CC7-A885D854E33A}" dt="2026-10-14T00:13:34.183" v="179"/>
          <ac:spMkLst>
            <pc:docMk/>
            <pc:sldMk cId="0" sldId="262"/>
            <ac:spMk id="2" creationId="{7401472F-DDBA-7787-B0E4-4E5B3BAC41DE}"/>
          </ac:spMkLst>
        </pc:spChg>
        <pc:spChg chg="mod">
          <ac:chgData name="A. Q. Mufti" userId="6ad93817d36ec6c5" providerId="LiveId" clId="{E9F1FFBC-8B30-4D16-9CC7-A885D854E33A}" dt="2026-10-14T02:14:41.560" v="242"/>
          <ac:spMkLst>
            <pc:docMk/>
            <pc:sldMk cId="0" sldId="262"/>
            <ac:spMk id="84" creationId="{00000000-0000-0000-0000-000000000000}"/>
          </ac:spMkLst>
        </pc:spChg>
        <pc:spChg chg="mod">
          <ac:chgData name="A. Q. Mufti" userId="6ad93817d36ec6c5" providerId="LiveId" clId="{E9F1FFBC-8B30-4D16-9CC7-A885D854E33A}" dt="2026-10-14T00:13:04.495" v="173" actId="1076"/>
          <ac:spMkLst>
            <pc:docMk/>
            <pc:sldMk cId="0" sldId="262"/>
            <ac:spMk id="86" creationId="{00000000-0000-0000-0000-000000000000}"/>
          </ac:spMkLst>
        </pc:spChg>
        <pc:spChg chg="mod">
          <ac:chgData name="A. Q. Mufti" userId="6ad93817d36ec6c5" providerId="LiveId" clId="{E9F1FFBC-8B30-4D16-9CC7-A885D854E33A}" dt="2026-10-14T00:13:29.043" v="175" actId="1076"/>
          <ac:spMkLst>
            <pc:docMk/>
            <pc:sldMk cId="0" sldId="262"/>
            <ac:spMk id="87" creationId="{00000000-0000-0000-0000-000000000000}"/>
          </ac:spMkLst>
        </pc:spChg>
        <pc:spChg chg="mod">
          <ac:chgData name="A. Q. Mufti" userId="6ad93817d36ec6c5" providerId="LiveId" clId="{E9F1FFBC-8B30-4D16-9CC7-A885D854E33A}" dt="2026-10-14T00:13:29.888" v="176" actId="1076"/>
          <ac:spMkLst>
            <pc:docMk/>
            <pc:sldMk cId="0" sldId="262"/>
            <ac:spMk id="89" creationId="{00000000-0000-0000-0000-000000000000}"/>
          </ac:spMkLst>
        </pc:spChg>
        <pc:picChg chg="mod">
          <ac:chgData name="A. Q. Mufti" userId="6ad93817d36ec6c5" providerId="LiveId" clId="{E9F1FFBC-8B30-4D16-9CC7-A885D854E33A}" dt="2026-10-14T00:13:29.043" v="175" actId="1076"/>
          <ac:picMkLst>
            <pc:docMk/>
            <pc:sldMk cId="0" sldId="262"/>
            <ac:picMk id="90" creationId="{00000000-0000-0000-0000-000000000000}"/>
          </ac:picMkLst>
        </pc:picChg>
        <pc:picChg chg="mod">
          <ac:chgData name="A. Q. Mufti" userId="6ad93817d36ec6c5" providerId="LiveId" clId="{E9F1FFBC-8B30-4D16-9CC7-A885D854E33A}" dt="2026-10-14T00:13:04.495" v="173" actId="1076"/>
          <ac:picMkLst>
            <pc:docMk/>
            <pc:sldMk cId="0" sldId="262"/>
            <ac:picMk id="91" creationId="{00000000-0000-0000-0000-000000000000}"/>
          </ac:picMkLst>
        </pc:picChg>
      </pc:sldChg>
      <pc:sldChg chg="del">
        <pc:chgData name="A. Q. Mufti" userId="6ad93817d36ec6c5" providerId="LiveId" clId="{E9F1FFBC-8B30-4D16-9CC7-A885D854E33A}" dt="2026-10-14T00:11:49.113" v="168" actId="47"/>
        <pc:sldMkLst>
          <pc:docMk/>
          <pc:sldMk cId="0" sldId="263"/>
        </pc:sldMkLst>
      </pc:sldChg>
      <pc:sldChg chg="modSp mod">
        <pc:chgData name="A. Q. Mufti" userId="6ad93817d36ec6c5" providerId="LiveId" clId="{E9F1FFBC-8B30-4D16-9CC7-A885D854E33A}" dt="2026-10-14T00:21:01.064" v="223" actId="20577"/>
        <pc:sldMkLst>
          <pc:docMk/>
          <pc:sldMk cId="0" sldId="270"/>
        </pc:sldMkLst>
        <pc:spChg chg="mod">
          <ac:chgData name="A. Q. Mufti" userId="6ad93817d36ec6c5" providerId="LiveId" clId="{E9F1FFBC-8B30-4D16-9CC7-A885D854E33A}" dt="2026-10-14T00:21:01.064" v="223" actId="20577"/>
          <ac:spMkLst>
            <pc:docMk/>
            <pc:sldMk cId="0" sldId="270"/>
            <ac:spMk id="215" creationId="{00000000-0000-0000-0000-000000000000}"/>
          </ac:spMkLst>
        </pc:spChg>
      </pc:sldChg>
      <pc:sldChg chg="modSp modNotes">
        <pc:chgData name="A. Q. Mufti" userId="6ad93817d36ec6c5" providerId="LiveId" clId="{E9F1FFBC-8B30-4D16-9CC7-A885D854E33A}" dt="2026-10-13T21:14:31.127" v="9" actId="14826"/>
        <pc:sldMkLst>
          <pc:docMk/>
          <pc:sldMk cId="0" sldId="278"/>
        </pc:sldMkLst>
        <pc:picChg chg="mod">
          <ac:chgData name="A. Q. Mufti" userId="6ad93817d36ec6c5" providerId="LiveId" clId="{E9F1FFBC-8B30-4D16-9CC7-A885D854E33A}" dt="2026-10-13T21:14:31.127" v="9" actId="14826"/>
          <ac:picMkLst>
            <pc:docMk/>
            <pc:sldMk cId="0" sldId="278"/>
            <ac:picMk id="330" creationId="{00000000-0000-0000-0000-000000000000}"/>
          </ac:picMkLst>
        </pc:picChg>
      </pc:sldChg>
      <pc:sldChg chg="modSp mod">
        <pc:chgData name="A. Q. Mufti" userId="6ad93817d36ec6c5" providerId="LiveId" clId="{E9F1FFBC-8B30-4D16-9CC7-A885D854E33A}" dt="2026-10-14T02:21:25.763" v="246" actId="20577"/>
        <pc:sldMkLst>
          <pc:docMk/>
          <pc:sldMk cId="0" sldId="279"/>
        </pc:sldMkLst>
        <pc:spChg chg="mod">
          <ac:chgData name="A. Q. Mufti" userId="6ad93817d36ec6c5" providerId="LiveId" clId="{E9F1FFBC-8B30-4D16-9CC7-A885D854E33A}" dt="2026-10-14T02:21:01.410" v="245" actId="255"/>
          <ac:spMkLst>
            <pc:docMk/>
            <pc:sldMk cId="0" sldId="279"/>
            <ac:spMk id="338" creationId="{00000000-0000-0000-0000-000000000000}"/>
          </ac:spMkLst>
        </pc:spChg>
        <pc:spChg chg="mod">
          <ac:chgData name="A. Q. Mufti" userId="6ad93817d36ec6c5" providerId="LiveId" clId="{E9F1FFBC-8B30-4D16-9CC7-A885D854E33A}" dt="2026-10-14T02:21:25.763" v="246" actId="20577"/>
          <ac:spMkLst>
            <pc:docMk/>
            <pc:sldMk cId="0" sldId="279"/>
            <ac:spMk id="345" creationId="{00000000-0000-0000-0000-000000000000}"/>
          </ac:spMkLst>
        </pc:spChg>
      </pc:sldChg>
      <pc:sldChg chg="modSp mod">
        <pc:chgData name="A. Q. Mufti" userId="6ad93817d36ec6c5" providerId="LiveId" clId="{E9F1FFBC-8B30-4D16-9CC7-A885D854E33A}" dt="2026-10-13T23:03:30.475" v="81" actId="14100"/>
        <pc:sldMkLst>
          <pc:docMk/>
          <pc:sldMk cId="0" sldId="281"/>
        </pc:sldMkLst>
        <pc:spChg chg="mod">
          <ac:chgData name="A. Q. Mufti" userId="6ad93817d36ec6c5" providerId="LiveId" clId="{E9F1FFBC-8B30-4D16-9CC7-A885D854E33A}" dt="2026-10-13T21:18:51.598" v="61" actId="20577"/>
          <ac:spMkLst>
            <pc:docMk/>
            <pc:sldMk cId="0" sldId="281"/>
            <ac:spMk id="388" creationId="{00000000-0000-0000-0000-000000000000}"/>
          </ac:spMkLst>
        </pc:spChg>
        <pc:picChg chg="mod">
          <ac:chgData name="A. Q. Mufti" userId="6ad93817d36ec6c5" providerId="LiveId" clId="{E9F1FFBC-8B30-4D16-9CC7-A885D854E33A}" dt="2026-10-13T23:03:30.475" v="81" actId="14100"/>
          <ac:picMkLst>
            <pc:docMk/>
            <pc:sldMk cId="0" sldId="281"/>
            <ac:picMk id="385" creationId="{00000000-0000-0000-0000-000000000000}"/>
          </ac:picMkLst>
        </pc:picChg>
      </pc:sldChg>
      <pc:sldChg chg="modSp mod">
        <pc:chgData name="A. Q. Mufti" userId="6ad93817d36ec6c5" providerId="LiveId" clId="{E9F1FFBC-8B30-4D16-9CC7-A885D854E33A}" dt="2026-10-13T21:20:18.381" v="67" actId="20577"/>
        <pc:sldMkLst>
          <pc:docMk/>
          <pc:sldMk cId="0" sldId="283"/>
        </pc:sldMkLst>
        <pc:spChg chg="mod">
          <ac:chgData name="A. Q. Mufti" userId="6ad93817d36ec6c5" providerId="LiveId" clId="{E9F1FFBC-8B30-4D16-9CC7-A885D854E33A}" dt="2026-10-13T21:20:18.381" v="67" actId="20577"/>
          <ac:spMkLst>
            <pc:docMk/>
            <pc:sldMk cId="0" sldId="283"/>
            <ac:spMk id="445" creationId="{00000000-0000-0000-0000-000000000000}"/>
          </ac:spMkLst>
        </pc:spChg>
        <pc:spChg chg="mod">
          <ac:chgData name="A. Q. Mufti" userId="6ad93817d36ec6c5" providerId="LiveId" clId="{E9F1FFBC-8B30-4D16-9CC7-A885D854E33A}" dt="2026-10-13T21:20:09.697" v="63" actId="108"/>
          <ac:spMkLst>
            <pc:docMk/>
            <pc:sldMk cId="0" sldId="283"/>
            <ac:spMk id="446" creationId="{00000000-0000-0000-0000-000000000000}"/>
          </ac:spMkLst>
        </pc:spChg>
      </pc:sldChg>
      <pc:sldChg chg="addSp delSp modSp mod">
        <pc:chgData name="A. Q. Mufti" userId="6ad93817d36ec6c5" providerId="LiveId" clId="{E9F1FFBC-8B30-4D16-9CC7-A885D854E33A}" dt="2026-10-14T02:23:37.283" v="247" actId="1076"/>
        <pc:sldMkLst>
          <pc:docMk/>
          <pc:sldMk cId="0" sldId="284"/>
        </pc:sldMkLst>
        <pc:spChg chg="add del">
          <ac:chgData name="A. Q. Mufti" userId="6ad93817d36ec6c5" providerId="LiveId" clId="{E9F1FFBC-8B30-4D16-9CC7-A885D854E33A}" dt="2026-10-13T21:21:23.797" v="71" actId="22"/>
          <ac:spMkLst>
            <pc:docMk/>
            <pc:sldMk cId="0" sldId="284"/>
            <ac:spMk id="3" creationId="{2E9B3216-BB71-BFBB-D2B3-37A8E725AAED}"/>
          </ac:spMkLst>
        </pc:spChg>
        <pc:spChg chg="add mod">
          <ac:chgData name="A. Q. Mufti" userId="6ad93817d36ec6c5" providerId="LiveId" clId="{E9F1FFBC-8B30-4D16-9CC7-A885D854E33A}" dt="2026-10-13T21:22:18.068" v="75" actId="20577"/>
          <ac:spMkLst>
            <pc:docMk/>
            <pc:sldMk cId="0" sldId="284"/>
            <ac:spMk id="5" creationId="{78110299-AABA-E77B-4036-262E3E03D453}"/>
          </ac:spMkLst>
        </pc:spChg>
        <pc:spChg chg="add mod">
          <ac:chgData name="A. Q. Mufti" userId="6ad93817d36ec6c5" providerId="LiveId" clId="{E9F1FFBC-8B30-4D16-9CC7-A885D854E33A}" dt="2026-10-13T21:22:48.234" v="77" actId="6549"/>
          <ac:spMkLst>
            <pc:docMk/>
            <pc:sldMk cId="0" sldId="284"/>
            <ac:spMk id="7" creationId="{B6A6AF9B-FF15-A449-6B24-BB69A48A9733}"/>
          </ac:spMkLst>
        </pc:spChg>
        <pc:spChg chg="mod">
          <ac:chgData name="A. Q. Mufti" userId="6ad93817d36ec6c5" providerId="LiveId" clId="{E9F1FFBC-8B30-4D16-9CC7-A885D854E33A}" dt="2026-10-13T21:21:18.792" v="69" actId="1076"/>
          <ac:spMkLst>
            <pc:docMk/>
            <pc:sldMk cId="0" sldId="284"/>
            <ac:spMk id="465" creationId="{00000000-0000-0000-0000-000000000000}"/>
          </ac:spMkLst>
        </pc:spChg>
        <pc:spChg chg="mod">
          <ac:chgData name="A. Q. Mufti" userId="6ad93817d36ec6c5" providerId="LiveId" clId="{E9F1FFBC-8B30-4D16-9CC7-A885D854E33A}" dt="2026-10-14T02:23:37.283" v="247" actId="1076"/>
          <ac:spMkLst>
            <pc:docMk/>
            <pc:sldMk cId="0" sldId="284"/>
            <ac:spMk id="466" creationId="{00000000-0000-0000-0000-000000000000}"/>
          </ac:spMkLst>
        </pc:spChg>
        <pc:spChg chg="mod">
          <ac:chgData name="A. Q. Mufti" userId="6ad93817d36ec6c5" providerId="LiveId" clId="{E9F1FFBC-8B30-4D16-9CC7-A885D854E33A}" dt="2026-10-13T21:21:11.724" v="68" actId="1076"/>
          <ac:spMkLst>
            <pc:docMk/>
            <pc:sldMk cId="0" sldId="284"/>
            <ac:spMk id="467" creationId="{00000000-0000-0000-0000-000000000000}"/>
          </ac:spMkLst>
        </pc:spChg>
        <pc:spChg chg="mod">
          <ac:chgData name="A. Q. Mufti" userId="6ad93817d36ec6c5" providerId="LiveId" clId="{E9F1FFBC-8B30-4D16-9CC7-A885D854E33A}" dt="2026-10-13T21:21:11.724" v="68" actId="1076"/>
          <ac:spMkLst>
            <pc:docMk/>
            <pc:sldMk cId="0" sldId="284"/>
            <ac:spMk id="468" creationId="{00000000-0000-0000-0000-000000000000}"/>
          </ac:spMkLst>
        </pc:spChg>
        <pc:spChg chg="mod">
          <ac:chgData name="A. Q. Mufti" userId="6ad93817d36ec6c5" providerId="LiveId" clId="{E9F1FFBC-8B30-4D16-9CC7-A885D854E33A}" dt="2026-10-13T21:21:11.724" v="68" actId="1076"/>
          <ac:spMkLst>
            <pc:docMk/>
            <pc:sldMk cId="0" sldId="284"/>
            <ac:spMk id="469" creationId="{00000000-0000-0000-0000-000000000000}"/>
          </ac:spMkLst>
        </pc:spChg>
        <pc:spChg chg="mod">
          <ac:chgData name="A. Q. Mufti" userId="6ad93817d36ec6c5" providerId="LiveId" clId="{E9F1FFBC-8B30-4D16-9CC7-A885D854E33A}" dt="2026-10-13T21:21:11.724" v="68" actId="1076"/>
          <ac:spMkLst>
            <pc:docMk/>
            <pc:sldMk cId="0" sldId="284"/>
            <ac:spMk id="470" creationId="{00000000-0000-0000-0000-000000000000}"/>
          </ac:spMkLst>
        </pc:spChg>
      </pc:sldChg>
      <pc:sldChg chg="modSp mod">
        <pc:chgData name="A. Q. Mufti" userId="6ad93817d36ec6c5" providerId="LiveId" clId="{E9F1FFBC-8B30-4D16-9CC7-A885D854E33A}" dt="2026-10-13T21:23:09.260" v="78" actId="20577"/>
        <pc:sldMkLst>
          <pc:docMk/>
          <pc:sldMk cId="0" sldId="287"/>
        </pc:sldMkLst>
        <pc:spChg chg="mod">
          <ac:chgData name="A. Q. Mufti" userId="6ad93817d36ec6c5" providerId="LiveId" clId="{E9F1FFBC-8B30-4D16-9CC7-A885D854E33A}" dt="2026-10-13T21:23:09.260" v="78" actId="20577"/>
          <ac:spMkLst>
            <pc:docMk/>
            <pc:sldMk cId="0" sldId="287"/>
            <ac:spMk id="510" creationId="{00000000-0000-0000-0000-000000000000}"/>
          </ac:spMkLst>
        </pc:spChg>
      </pc:sldChg>
      <pc:sldChg chg="modSp mod modNotes">
        <pc:chgData name="A. Q. Mufti" userId="6ad93817d36ec6c5" providerId="LiveId" clId="{E9F1FFBC-8B30-4D16-9CC7-A885D854E33A}" dt="2026-10-13T23:11:24.331" v="101" actId="14100"/>
        <pc:sldMkLst>
          <pc:docMk/>
          <pc:sldMk cId="0" sldId="289"/>
        </pc:sldMkLst>
        <pc:spChg chg="mod">
          <ac:chgData name="A. Q. Mufti" userId="6ad93817d36ec6c5" providerId="LiveId" clId="{E9F1FFBC-8B30-4D16-9CC7-A885D854E33A}" dt="2026-10-13T23:10:18.747" v="92" actId="20577"/>
          <ac:spMkLst>
            <pc:docMk/>
            <pc:sldMk cId="0" sldId="289"/>
            <ac:spMk id="533" creationId="{00000000-0000-0000-0000-000000000000}"/>
          </ac:spMkLst>
        </pc:spChg>
        <pc:spChg chg="mod">
          <ac:chgData name="A. Q. Mufti" userId="6ad93817d36ec6c5" providerId="LiveId" clId="{E9F1FFBC-8B30-4D16-9CC7-A885D854E33A}" dt="2026-10-13T23:11:24.331" v="101" actId="14100"/>
          <ac:spMkLst>
            <pc:docMk/>
            <pc:sldMk cId="0" sldId="289"/>
            <ac:spMk id="538" creationId="{00000000-0000-0000-0000-000000000000}"/>
          </ac:spMkLst>
        </pc:spChg>
      </pc:sldChg>
      <pc:sldChg chg="modSp mod">
        <pc:chgData name="A. Q. Mufti" userId="6ad93817d36ec6c5" providerId="LiveId" clId="{E9F1FFBC-8B30-4D16-9CC7-A885D854E33A}" dt="2026-10-14T02:24:57.827" v="258" actId="20577"/>
        <pc:sldMkLst>
          <pc:docMk/>
          <pc:sldMk cId="0" sldId="290"/>
        </pc:sldMkLst>
        <pc:spChg chg="mod">
          <ac:chgData name="A. Q. Mufti" userId="6ad93817d36ec6c5" providerId="LiveId" clId="{E9F1FFBC-8B30-4D16-9CC7-A885D854E33A}" dt="2026-10-14T02:24:38.953" v="248" actId="1076"/>
          <ac:spMkLst>
            <pc:docMk/>
            <pc:sldMk cId="0" sldId="290"/>
            <ac:spMk id="551" creationId="{00000000-0000-0000-0000-000000000000}"/>
          </ac:spMkLst>
        </pc:spChg>
        <pc:spChg chg="mod">
          <ac:chgData name="A. Q. Mufti" userId="6ad93817d36ec6c5" providerId="LiveId" clId="{E9F1FFBC-8B30-4D16-9CC7-A885D854E33A}" dt="2026-10-14T02:24:57.827" v="258" actId="20577"/>
          <ac:spMkLst>
            <pc:docMk/>
            <pc:sldMk cId="0" sldId="290"/>
            <ac:spMk id="553" creationId="{00000000-0000-0000-0000-000000000000}"/>
          </ac:spMkLst>
        </pc:spChg>
      </pc:sldChg>
      <pc:sldChg chg="modSp mod">
        <pc:chgData name="A. Q. Mufti" userId="6ad93817d36ec6c5" providerId="LiveId" clId="{E9F1FFBC-8B30-4D16-9CC7-A885D854E33A}" dt="2026-10-14T02:26:37.977" v="267" actId="20577"/>
        <pc:sldMkLst>
          <pc:docMk/>
          <pc:sldMk cId="0" sldId="292"/>
        </pc:sldMkLst>
        <pc:spChg chg="mod">
          <ac:chgData name="A. Q. Mufti" userId="6ad93817d36ec6c5" providerId="LiveId" clId="{E9F1FFBC-8B30-4D16-9CC7-A885D854E33A}" dt="2026-10-14T02:26:37.977" v="267" actId="20577"/>
          <ac:spMkLst>
            <pc:docMk/>
            <pc:sldMk cId="0" sldId="292"/>
            <ac:spMk id="584" creationId="{00000000-0000-0000-0000-000000000000}"/>
          </ac:spMkLst>
        </pc:spChg>
      </pc:sldChg>
      <pc:sldChg chg="addSp modSp mod">
        <pc:chgData name="A. Q. Mufti" userId="6ad93817d36ec6c5" providerId="LiveId" clId="{E9F1FFBC-8B30-4D16-9CC7-A885D854E33A}" dt="2026-10-13T23:29:35.916" v="148" actId="14100"/>
        <pc:sldMkLst>
          <pc:docMk/>
          <pc:sldMk cId="0" sldId="294"/>
        </pc:sldMkLst>
        <pc:spChg chg="add mod">
          <ac:chgData name="A. Q. Mufti" userId="6ad93817d36ec6c5" providerId="LiveId" clId="{E9F1FFBC-8B30-4D16-9CC7-A885D854E33A}" dt="2026-10-13T23:29:35.916" v="148" actId="14100"/>
          <ac:spMkLst>
            <pc:docMk/>
            <pc:sldMk cId="0" sldId="294"/>
            <ac:spMk id="3" creationId="{878C95E3-405D-F263-5DEE-F5BA312E35AC}"/>
          </ac:spMkLst>
        </pc:spChg>
        <pc:spChg chg="mod">
          <ac:chgData name="A. Q. Mufti" userId="6ad93817d36ec6c5" providerId="LiveId" clId="{E9F1FFBC-8B30-4D16-9CC7-A885D854E33A}" dt="2026-10-13T23:26:55.003" v="125" actId="1076"/>
          <ac:spMkLst>
            <pc:docMk/>
            <pc:sldMk cId="0" sldId="294"/>
            <ac:spMk id="606" creationId="{00000000-0000-0000-0000-000000000000}"/>
          </ac:spMkLst>
        </pc:spChg>
        <pc:picChg chg="mod">
          <ac:chgData name="A. Q. Mufti" userId="6ad93817d36ec6c5" providerId="LiveId" clId="{E9F1FFBC-8B30-4D16-9CC7-A885D854E33A}" dt="2026-10-13T23:26:29.986" v="121" actId="1076"/>
          <ac:picMkLst>
            <pc:docMk/>
            <pc:sldMk cId="0" sldId="294"/>
            <ac:picMk id="605" creationId="{00000000-0000-0000-0000-000000000000}"/>
          </ac:picMkLst>
        </pc:picChg>
      </pc:sldChg>
      <pc:sldChg chg="addSp modSp mod">
        <pc:chgData name="A. Q. Mufti" userId="6ad93817d36ec6c5" providerId="LiveId" clId="{E9F1FFBC-8B30-4D16-9CC7-A885D854E33A}" dt="2026-10-14T02:15:08.626" v="243" actId="6549"/>
        <pc:sldMkLst>
          <pc:docMk/>
          <pc:sldMk cId="3067381242" sldId="297"/>
        </pc:sldMkLst>
        <pc:spChg chg="add mod">
          <ac:chgData name="A. Q. Mufti" userId="6ad93817d36ec6c5" providerId="LiveId" clId="{E9F1FFBC-8B30-4D16-9CC7-A885D854E33A}" dt="2026-10-13T21:16:28.549" v="46" actId="20577"/>
          <ac:spMkLst>
            <pc:docMk/>
            <pc:sldMk cId="3067381242" sldId="297"/>
            <ac:spMk id="3" creationId="{FF245D45-67B0-D8F0-EFC6-75D4B5B44A6D}"/>
          </ac:spMkLst>
        </pc:spChg>
        <pc:spChg chg="mod">
          <ac:chgData name="A. Q. Mufti" userId="6ad93817d36ec6c5" providerId="LiveId" clId="{E9F1FFBC-8B30-4D16-9CC7-A885D854E33A}" dt="2026-10-14T02:15:08.626" v="243" actId="6549"/>
          <ac:spMkLst>
            <pc:docMk/>
            <pc:sldMk cId="3067381242" sldId="297"/>
            <ac:spMk id="106" creationId="{A0E377BA-F3BB-663A-12D3-76BE9CDE6376}"/>
          </ac:spMkLst>
        </pc:spChg>
      </pc:sldChg>
      <pc:sldChg chg="delSp modSp mod">
        <pc:chgData name="A. Q. Mufti" userId="6ad93817d36ec6c5" providerId="LiveId" clId="{E9F1FFBC-8B30-4D16-9CC7-A885D854E33A}" dt="2026-10-13T21:15:23.627" v="22" actId="478"/>
        <pc:sldMkLst>
          <pc:docMk/>
          <pc:sldMk cId="1974848884" sldId="298"/>
        </pc:sldMkLst>
        <pc:spChg chg="del mod">
          <ac:chgData name="A. Q. Mufti" userId="6ad93817d36ec6c5" providerId="LiveId" clId="{E9F1FFBC-8B30-4D16-9CC7-A885D854E33A}" dt="2026-10-13T21:15:23.627" v="22" actId="478"/>
          <ac:spMkLst>
            <pc:docMk/>
            <pc:sldMk cId="1974848884" sldId="298"/>
            <ac:spMk id="15" creationId="{AC11B96F-77E7-CFB2-7BB5-FFEB6D724199}"/>
          </ac:spMkLst>
        </pc:spChg>
        <pc:spChg chg="mod">
          <ac:chgData name="A. Q. Mufti" userId="6ad93817d36ec6c5" providerId="LiveId" clId="{E9F1FFBC-8B30-4D16-9CC7-A885D854E33A}" dt="2026-10-13T13:43:21.667" v="5"/>
          <ac:spMkLst>
            <pc:docMk/>
            <pc:sldMk cId="1974848884" sldId="298"/>
            <ac:spMk id="19" creationId="{B3AF1F40-EA2F-4804-AB02-CAEC79CE55FD}"/>
          </ac:spMkLst>
        </pc:spChg>
        <pc:spChg chg="mod">
          <ac:chgData name="A. Q. Mufti" userId="6ad93817d36ec6c5" providerId="LiveId" clId="{E9F1FFBC-8B30-4D16-9CC7-A885D854E33A}" dt="2026-10-13T21:15:12.450" v="20" actId="20577"/>
          <ac:spMkLst>
            <pc:docMk/>
            <pc:sldMk cId="1974848884" sldId="298"/>
            <ac:spMk id="98" creationId="{E3A705EC-8254-C3F3-E452-1A923E00755C}"/>
          </ac:spMkLst>
        </pc:spChg>
        <pc:picChg chg="mod">
          <ac:chgData name="A. Q. Mufti" userId="6ad93817d36ec6c5" providerId="LiveId" clId="{E9F1FFBC-8B30-4D16-9CC7-A885D854E33A}" dt="2026-10-13T13:39:11.509" v="4" actId="14826"/>
          <ac:picMkLst>
            <pc:docMk/>
            <pc:sldMk cId="1974848884" sldId="298"/>
            <ac:picMk id="13" creationId="{D549E0EF-215F-A2A8-D4CA-41EE9B721AA9}"/>
          </ac:picMkLst>
        </pc:picChg>
      </pc:sldChg>
      <pc:sldChg chg="modSp mod">
        <pc:chgData name="A. Q. Mufti" userId="6ad93817d36ec6c5" providerId="LiveId" clId="{E9F1FFBC-8B30-4D16-9CC7-A885D854E33A}" dt="2026-10-14T00:19:17.442" v="203" actId="108"/>
        <pc:sldMkLst>
          <pc:docMk/>
          <pc:sldMk cId="2127333431" sldId="299"/>
        </pc:sldMkLst>
        <pc:spChg chg="mod">
          <ac:chgData name="A. Q. Mufti" userId="6ad93817d36ec6c5" providerId="LiveId" clId="{E9F1FFBC-8B30-4D16-9CC7-A885D854E33A}" dt="2026-10-14T00:14:31.952" v="192" actId="20577"/>
          <ac:spMkLst>
            <pc:docMk/>
            <pc:sldMk cId="2127333431" sldId="299"/>
            <ac:spMk id="3" creationId="{00000000-0000-0000-0000-000000000000}"/>
          </ac:spMkLst>
        </pc:spChg>
        <pc:spChg chg="mod">
          <ac:chgData name="A. Q. Mufti" userId="6ad93817d36ec6c5" providerId="LiveId" clId="{E9F1FFBC-8B30-4D16-9CC7-A885D854E33A}" dt="2026-10-13T14:14:23.408" v="7"/>
          <ac:spMkLst>
            <pc:docMk/>
            <pc:sldMk cId="2127333431" sldId="299"/>
            <ac:spMk id="3" creationId="{2428DE8C-99A9-6B8E-3ADF-5D336625153D}"/>
          </ac:spMkLst>
        </pc:spChg>
        <pc:spChg chg="mod">
          <ac:chgData name="A. Q. Mufti" userId="6ad93817d36ec6c5" providerId="LiveId" clId="{E9F1FFBC-8B30-4D16-9CC7-A885D854E33A}" dt="2026-10-14T00:14:25.128" v="185" actId="20577"/>
          <ac:spMkLst>
            <pc:docMk/>
            <pc:sldMk cId="2127333431" sldId="299"/>
            <ac:spMk id="6" creationId="{00000000-0000-0000-0000-000000000000}"/>
          </ac:spMkLst>
        </pc:spChg>
        <pc:spChg chg="mod">
          <ac:chgData name="A. Q. Mufti" userId="6ad93817d36ec6c5" providerId="LiveId" clId="{E9F1FFBC-8B30-4D16-9CC7-A885D854E33A}" dt="2026-10-14T00:19:17.442" v="203" actId="108"/>
          <ac:spMkLst>
            <pc:docMk/>
            <pc:sldMk cId="2127333431" sldId="299"/>
            <ac:spMk id="9" creationId="{00000000-0000-0000-0000-000000000000}"/>
          </ac:spMkLst>
        </pc:spChg>
        <pc:spChg chg="mod">
          <ac:chgData name="A. Q. Mufti" userId="6ad93817d36ec6c5" providerId="LiveId" clId="{E9F1FFBC-8B30-4D16-9CC7-A885D854E33A}" dt="2026-10-14T00:14:43.366" v="198" actId="20577"/>
          <ac:spMkLst>
            <pc:docMk/>
            <pc:sldMk cId="2127333431" sldId="299"/>
            <ac:spMk id="11" creationId="{00000000-0000-0000-0000-000000000000}"/>
          </ac:spMkLst>
        </pc:spChg>
        <pc:spChg chg="mod">
          <ac:chgData name="A. Q. Mufti" userId="6ad93817d36ec6c5" providerId="LiveId" clId="{E9F1FFBC-8B30-4D16-9CC7-A885D854E33A}" dt="2026-10-14T00:14:50.478" v="199"/>
          <ac:spMkLst>
            <pc:docMk/>
            <pc:sldMk cId="2127333431" sldId="299"/>
            <ac:spMk id="13" creationId="{00000000-0000-0000-0000-000000000000}"/>
          </ac:spMkLst>
        </pc:spChg>
        <pc:spChg chg="mod">
          <ac:chgData name="A. Q. Mufti" userId="6ad93817d36ec6c5" providerId="LiveId" clId="{E9F1FFBC-8B30-4D16-9CC7-A885D854E33A}" dt="2026-10-14T00:14:55.857" v="200"/>
          <ac:spMkLst>
            <pc:docMk/>
            <pc:sldMk cId="2127333431" sldId="299"/>
            <ac:spMk id="15" creationId="{00000000-0000-0000-0000-000000000000}"/>
          </ac:spMkLst>
        </pc:spChg>
        <pc:spChg chg="mod">
          <ac:chgData name="A. Q. Mufti" userId="6ad93817d36ec6c5" providerId="LiveId" clId="{E9F1FFBC-8B30-4D16-9CC7-A885D854E33A}" dt="2026-10-13T14:12:16.511" v="6"/>
          <ac:spMkLst>
            <pc:docMk/>
            <pc:sldMk cId="2127333431" sldId="299"/>
            <ac:spMk id="131" creationId="{28CF9834-8C27-2DB6-0D68-54EAAEB26311}"/>
          </ac:spMkLst>
        </pc:spChg>
        <pc:spChg chg="mod">
          <ac:chgData name="A. Q. Mufti" userId="6ad93817d36ec6c5" providerId="LiveId" clId="{E9F1FFBC-8B30-4D16-9CC7-A885D854E33A}" dt="2026-10-14T00:14:37.866" v="193"/>
          <ac:spMkLst>
            <pc:docMk/>
            <pc:sldMk cId="2127333431" sldId="299"/>
            <ac:spMk id="225" creationId="{00000000-0000-0000-0000-000000000000}"/>
          </ac:spMkLst>
        </pc:spChg>
      </pc:sldChg>
      <pc:sldChg chg="add">
        <pc:chgData name="A. Q. Mufti" userId="6ad93817d36ec6c5" providerId="LiveId" clId="{E9F1FFBC-8B30-4D16-9CC7-A885D854E33A}" dt="2026-10-13T15:18:56.423" v="8"/>
        <pc:sldMkLst>
          <pc:docMk/>
          <pc:sldMk cId="0" sldId="300"/>
        </pc:sldMkLst>
      </pc:sldChg>
      <pc:sldChg chg="addSp delSp modSp add mod">
        <pc:chgData name="A. Q. Mufti" userId="6ad93817d36ec6c5" providerId="LiveId" clId="{E9F1FFBC-8B30-4D16-9CC7-A885D854E33A}" dt="2026-10-13T23:16:03.536" v="116" actId="14100"/>
        <pc:sldMkLst>
          <pc:docMk/>
          <pc:sldMk cId="1907667974" sldId="301"/>
        </pc:sldMkLst>
        <pc:spChg chg="del">
          <ac:chgData name="A. Q. Mufti" userId="6ad93817d36ec6c5" providerId="LiveId" clId="{E9F1FFBC-8B30-4D16-9CC7-A885D854E33A}" dt="2026-10-13T23:14:50.173" v="105" actId="478"/>
          <ac:spMkLst>
            <pc:docMk/>
            <pc:sldMk cId="1907667974" sldId="301"/>
            <ac:spMk id="536" creationId="{0FFEC774-1CD2-4575-A4BF-261EBAB9283E}"/>
          </ac:spMkLst>
        </pc:spChg>
        <pc:spChg chg="del">
          <ac:chgData name="A. Q. Mufti" userId="6ad93817d36ec6c5" providerId="LiveId" clId="{E9F1FFBC-8B30-4D16-9CC7-A885D854E33A}" dt="2026-10-13T23:14:45.569" v="104" actId="478"/>
          <ac:spMkLst>
            <pc:docMk/>
            <pc:sldMk cId="1907667974" sldId="301"/>
            <ac:spMk id="537" creationId="{3AD3338C-CE8D-1742-DC9C-A65E021F0881}"/>
          </ac:spMkLst>
        </pc:spChg>
        <pc:spChg chg="del">
          <ac:chgData name="A. Q. Mufti" userId="6ad93817d36ec6c5" providerId="LiveId" clId="{E9F1FFBC-8B30-4D16-9CC7-A885D854E33A}" dt="2026-10-13T23:14:37.249" v="103" actId="478"/>
          <ac:spMkLst>
            <pc:docMk/>
            <pc:sldMk cId="1907667974" sldId="301"/>
            <ac:spMk id="538" creationId="{F277CFCB-9458-4D72-A516-96C558439145}"/>
          </ac:spMkLst>
        </pc:spChg>
        <pc:spChg chg="del mod">
          <ac:chgData name="A. Q. Mufti" userId="6ad93817d36ec6c5" providerId="LiveId" clId="{E9F1FFBC-8B30-4D16-9CC7-A885D854E33A}" dt="2026-10-13T23:15:58.378" v="114" actId="478"/>
          <ac:spMkLst>
            <pc:docMk/>
            <pc:sldMk cId="1907667974" sldId="301"/>
            <ac:spMk id="539" creationId="{10B3D1C4-EA9C-20E9-9168-89BA03EC3851}"/>
          </ac:spMkLst>
        </pc:spChg>
        <pc:picChg chg="add mod">
          <ac:chgData name="A. Q. Mufti" userId="6ad93817d36ec6c5" providerId="LiveId" clId="{E9F1FFBC-8B30-4D16-9CC7-A885D854E33A}" dt="2026-10-13T23:16:03.536" v="116" actId="14100"/>
          <ac:picMkLst>
            <pc:docMk/>
            <pc:sldMk cId="1907667974" sldId="301"/>
            <ac:picMk id="3" creationId="{88795AF8-789B-3797-66D0-11F773E5E730}"/>
          </ac:picMkLst>
        </pc:picChg>
        <pc:picChg chg="del">
          <ac:chgData name="A. Q. Mufti" userId="6ad93817d36ec6c5" providerId="LiveId" clId="{E9F1FFBC-8B30-4D16-9CC7-A885D854E33A}" dt="2026-10-13T23:14:54.301" v="106" actId="478"/>
          <ac:picMkLst>
            <pc:docMk/>
            <pc:sldMk cId="1907667974" sldId="301"/>
            <ac:picMk id="534" creationId="{1F0928C2-8677-B302-BD40-3C8F180CA3C5}"/>
          </ac:picMkLst>
        </pc:picChg>
        <pc:picChg chg="del">
          <ac:chgData name="A. Q. Mufti" userId="6ad93817d36ec6c5" providerId="LiveId" clId="{E9F1FFBC-8B30-4D16-9CC7-A885D854E33A}" dt="2026-10-13T23:14:57.662" v="107" actId="478"/>
          <ac:picMkLst>
            <pc:docMk/>
            <pc:sldMk cId="1907667974" sldId="301"/>
            <ac:picMk id="535" creationId="{B59B66F6-CE63-50E6-56DA-D3EC74C0492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857400" y="685800"/>
            <a:ext cx="342915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514350" y="4343400"/>
            <a:ext cx="41148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
        <p:cNvGrpSpPr/>
        <p:nvPr/>
      </p:nvGrpSpPr>
      <p:grpSpPr>
        <a:xfrm>
          <a:off x="0" y="0"/>
          <a:ext cx="0" cy="0"/>
          <a:chOff x="0" y="0"/>
          <a:chExt cx="0" cy="0"/>
        </a:xfrm>
      </p:grpSpPr>
      <p:sp>
        <p:nvSpPr>
          <p:cNvPr id="8" name="Google Shape;8;p1: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 name="Google Shape;9;p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a:solidFill>
                  <a:schemeClr val="dk1"/>
                </a:solidFill>
                <a:latin typeface="Arial"/>
                <a:ea typeface="Arial"/>
                <a:cs typeface="Arial"/>
                <a:sym typeface="Arial"/>
              </a:rPr>
              <a:t>SPEAKERS: both. Welcome. ~1 min.</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Whoever opens: welcome everyone, thank them for coming at 8 in the morning, and introduce the other co-founder by name.</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The photograph is the Council's Interfaith Breakfast of April 2011 — faith communities set up displays side by side and spent a morning explaining themselves to their neighbours.</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Suggested running order for about 39 minutes (swap freely):</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  AQ    — your story: slides 3, 4, 5, 6 (a personal word about Mòrar), 13, 14, 15, 16 (your blank slide); then 18, 19, 21, 24, 26</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  Mòrar — her story: slides 7, 8, 9, 10, 11 (her blank slide); then 12, 17, 20, 22, 23</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  Both  — slides 1, 2, 25, 27</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  Blank slides 11 and 16 are for anything you want to add. Delete either one if unused.</a:t>
            </a:r>
            <a:endParaRPr/>
          </a:p>
        </p:txBody>
      </p:sp>
      <p:sp>
        <p:nvSpPr>
          <p:cNvPr id="10" name="Google Shape;10;p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b="0" i="0" u="none" strike="noStrike" cap="none">
                <a:solidFill>
                  <a:schemeClr val="dk1"/>
                </a:solidFill>
                <a:latin typeface="Arial"/>
                <a:ea typeface="Arial"/>
                <a:cs typeface="Arial"/>
                <a:sym typeface="Arial"/>
              </a:rPr>
              <a:t>1</a:t>
            </a:fld>
            <a:endParaRPr sz="1800">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
        <p:cNvGrpSpPr/>
        <p:nvPr/>
      </p:nvGrpSpPr>
      <p:grpSpPr>
        <a:xfrm>
          <a:off x="0" y="0"/>
          <a:ext cx="0" cy="0"/>
          <a:chOff x="0" y="0"/>
          <a:chExt cx="0" cy="0"/>
        </a:xfrm>
      </p:grpSpPr>
      <p:sp>
        <p:nvSpPr>
          <p:cNvPr id="19" name="Google Shape;19;p2: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 name="Google Shape;20;p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SPEAKERS: both — each introduces the OTHER. ~1.5 min.</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For Mòrar to say about AQ (from his published introduction): founded the Council in 2001 and was its founding Co-Chair; after a period on the Executive Committee he returned to the chair and serves as Co-Chair today; a founding member of the Halton Regional Police Service Multi-Faith Support Team for over twenty years.</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For AQ to say about Mòrar (from her published introduction): a United Church Minister for over 50 years; a pioneer in the establishment of women in ordained ministry; teacher of ministers at four theological colleges; studied Judaism and Islam alongside Christianity at McGill; taught World Religions at St. Mildred's Lightbourn and Oakville Memorial.</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The point to land: two of the Council's three founding Co-Chairs are still on the Council, twenty-five years on. The third, Rabbi Paul Sidlofsky, comes in on slide 5.</a:t>
            </a:r>
            <a:endParaRPr/>
          </a:p>
          <a:p>
            <a:endParaRPr/>
          </a:p>
          <a:p>
            <a:r>
              <a:t>PRESENTER: Deb and AQ</a:t>
            </a:r>
          </a:p>
        </p:txBody>
      </p:sp>
      <p:sp>
        <p:nvSpPr>
          <p:cNvPr id="21" name="Google Shape;21;p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a:t>
            </a:fld>
            <a:endParaRPr sz="1800">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
        <p:cNvGrpSpPr/>
        <p:nvPr/>
      </p:nvGrpSpPr>
      <p:grpSpPr>
        <a:xfrm>
          <a:off x="0" y="0"/>
          <a:ext cx="0" cy="0"/>
          <a:chOff x="0" y="0"/>
          <a:chExt cx="0" cy="0"/>
        </a:xfrm>
      </p:grpSpPr>
      <p:sp>
        <p:nvSpPr>
          <p:cNvPr id="32" name="Google Shape;32;p3: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3" name="Google Shape;33;p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SPEAKERS: both — each introduces the OTHER. ~1.5 min.</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For Mòrar to say about AQ (from his published introduction): founded the Council in 2001 and was its founding Co-Chair; after a period on the Executive Committee he returned to the chair and serves as Co-Chair today; a founding member of the Halton Regional Police Service Multi-Faith Support Team for over twenty years.</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For AQ to say about Mòrar (from her published introduction): a United Church Minister for over 50 years; a pioneer in the establishment of women in ordained ministry; teacher of ministers at four theological colleges; studied Judaism and Islam alongside Christianity at McGill; taught World Religions at St. Mildred's Lightbourn and Oakville Memorial.</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The point to land: two of the Council's three founding Co-Chairs are still on the Council, twenty-five years on. The third, Rabbi Paul Sidlofsky, comes in on slide 5.</a:t>
            </a:r>
            <a:endParaRPr/>
          </a:p>
          <a:p>
            <a:endParaRPr/>
          </a:p>
          <a:p>
            <a:r>
              <a:t>PRESENTER: Gillian</a:t>
            </a:r>
          </a:p>
        </p:txBody>
      </p:sp>
      <p:sp>
        <p:nvSpPr>
          <p:cNvPr id="34" name="Google Shape;34;p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3</a:t>
            </a:fld>
            <a:endParaRPr sz="1800">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4: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2" name="Google Shape;42;p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 welcome the honoured representatives by name, in this order.</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CHECK before the day: the spelling of every name, and whether anyone has been added. “MPP Sima Kan” and “Councillors: Dave Gittings” are as written in the draft.</a:t>
            </a:r>
            <a:endParaRPr/>
          </a:p>
          <a:p>
            <a:endParaRPr/>
          </a:p>
          <a:p>
            <a:r>
              <a:t>PRESENTER: Deborah (left), AQ (right).</a:t>
            </a:r>
          </a:p>
          <a:p>
            <a:endParaRPr/>
          </a:p>
          <a:p>
            <a:r>
              <a:t>CHECK: 'MP Sima Acan' is as typed. Confirm the title (MP or MPP) and the spelling before the day.</a:t>
            </a:r>
          </a:p>
        </p:txBody>
      </p:sp>
      <p:sp>
        <p:nvSpPr>
          <p:cNvPr id="43" name="Google Shape;43;p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4</a:t>
            </a:fld>
            <a:endParaRPr sz="1800">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5: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7" name="Google Shape;57;p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SPEAKERS: both — each introduces the OTHER. ~1.5 min.</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For Mòrar to say about AQ (from his published introduction): founded the Council in 2001 and was its founding Co-Chair; after a period on the Executive Committee he returned to the chair and serves as Co-Chair today; a founding member of the Halton Regional Police Service Multi-Faith Support Team for over twenty years.</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For AQ to say about Mòrar (from her published introduction): a United Church Minister for over 50 years; a pioneer in the establishment of women in ordained ministry; teacher of ministers at four theological colleges; studied Judaism and Islam alongside Christianity at McGill; taught World Religions at St. Mildred's Lightbourn and Oakville Memorial.</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The point to land: two of the Council's three founding Co-Chairs are still on the Council, twenty-five years on. The third, Rabbi Paul Sidlofsky, comes in on slide 5.</a:t>
            </a:r>
            <a:endParaRPr/>
          </a:p>
          <a:p>
            <a:endParaRPr/>
          </a:p>
          <a:p>
            <a:r>
              <a:t>PRESENTER: Deborah</a:t>
            </a:r>
          </a:p>
        </p:txBody>
      </p:sp>
      <p:sp>
        <p:nvSpPr>
          <p:cNvPr id="58" name="Google Shape;58;p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5</a:t>
            </a:fld>
            <a:endParaRPr sz="1800">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6: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8" name="Google Shape;68;p6: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SPEAKERS: both — each introduces the OTHER. ~1.5 min.</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For Mòrar to say about AQ (from his published introduction): founded the Council in 2001 and was its founding Co-Chair; after a period on the Executive Committee he returned to the chair and serves as Co-Chair today; a founding member of the Halton Regional Police Service Multi-Faith Support Team for over twenty years.</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For AQ to say about Mòrar (from her published introduction): a United Church Minister for over 50 years; a pioneer in the establishment of women in ordained ministry; teacher of ministers at four theological colleges; studied Judaism and Islam alongside Christianity at McGill; taught World Religions at St. Mildred's Lightbourn and Oakville Memorial.</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The point to land: two of the Council's three founding Co-Chairs are still on the Council, twenty-five years on. The third, Rabbi Paul Sidlofsky, comes in on slide 5.</a:t>
            </a:r>
            <a:endParaRPr/>
          </a:p>
          <a:p>
            <a:endParaRPr/>
          </a:p>
          <a:p>
            <a:r>
              <a:t>PRESENTER: Deborah</a:t>
            </a:r>
          </a:p>
        </p:txBody>
      </p:sp>
      <p:sp>
        <p:nvSpPr>
          <p:cNvPr id="69" name="Google Shape;69;p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6</a:t>
            </a:fld>
            <a:endParaRPr sz="1800">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7: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1" name="Google Shape;81;p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SPEAKERS: </a:t>
            </a:r>
            <a:r>
              <a:rPr lang="en-US" sz="1200">
                <a:solidFill>
                  <a:schemeClr val="dk1"/>
                </a:solidFill>
              </a:rPr>
              <a:t>Deborah</a:t>
            </a:r>
            <a:r>
              <a:rPr lang="en-US" sz="1200">
                <a:solidFill>
                  <a:schemeClr val="dk1"/>
                </a:solidFill>
                <a:latin typeface="Arial"/>
                <a:ea typeface="Arial"/>
                <a:cs typeface="Arial"/>
                <a:sym typeface="Arial"/>
              </a:rPr>
              <a:t>. ~1.5 min.</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For Mòrar to say about AQ (from his published introduction): founded the Council in 2001 and was its founding Co-Chair; after a period on the Executive Committee he returned to the chair and serves as Co-Chair today; a founding member of the Halton Regional Police Service Multi-Faith Support Team for over twenty years.</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For AQ to say about Mòrar (from her published introduction): a United Church Minister for over 50 years; a pioneer in the establishment of women in ordained ministry; teacher of ministers at four theological colleges; studied Judaism and Islam alongside Christianity at McGill; taught World Religions at St. Mildred's Lightbourn and Oakville Memorial.</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The point to land: two of the Council's three founding Co-Chairs are still on the Council, twenty-five years on. The third, Rabbi Paul Sidlofsky, comes in on slide 5.</a:t>
            </a:r>
            <a:endParaRPr/>
          </a:p>
          <a:p>
            <a:endParaRPr/>
          </a:p>
          <a:p>
            <a:r>
              <a:t>PRESENTER: Deborah</a:t>
            </a:r>
          </a:p>
        </p:txBody>
      </p:sp>
      <p:sp>
        <p:nvSpPr>
          <p:cNvPr id="82" name="Google Shape;82;p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7</a:t>
            </a:fld>
            <a:endParaRPr sz="1800">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C0D85470-B117-45FE-3450-AD7E6B118868}"/>
            </a:ext>
          </a:extLst>
        </p:cNvPr>
        <p:cNvGrpSpPr/>
        <p:nvPr/>
      </p:nvGrpSpPr>
      <p:grpSpPr>
        <a:xfrm>
          <a:off x="0" y="0"/>
          <a:ext cx="0" cy="0"/>
          <a:chOff x="0" y="0"/>
          <a:chExt cx="0" cy="0"/>
        </a:xfrm>
      </p:grpSpPr>
      <p:sp>
        <p:nvSpPr>
          <p:cNvPr id="93" name="Google Shape;93;p8:notes">
            <a:extLst>
              <a:ext uri="{FF2B5EF4-FFF2-40B4-BE49-F238E27FC236}">
                <a16:creationId xmlns:a16="http://schemas.microsoft.com/office/drawing/2014/main" id="{AFA1C9AA-0600-755E-C6CE-BB62010BEF3F}"/>
              </a:ext>
            </a:extLst>
          </p:cNvPr>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4" name="Google Shape;94;p8:notes">
            <a:extLst>
              <a:ext uri="{FF2B5EF4-FFF2-40B4-BE49-F238E27FC236}">
                <a16:creationId xmlns:a16="http://schemas.microsoft.com/office/drawing/2014/main" id="{32B0EC78-E98B-479C-63D1-34AF05238599}"/>
              </a:ext>
            </a:extLst>
          </p:cNvPr>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SPEAKERS: </a:t>
            </a:r>
            <a:r>
              <a:rPr lang="en-US" sz="1200">
                <a:solidFill>
                  <a:schemeClr val="dk1"/>
                </a:solidFill>
              </a:rPr>
              <a:t>Deborah</a:t>
            </a:r>
            <a:r>
              <a:rPr lang="en-US" sz="1200">
                <a:solidFill>
                  <a:schemeClr val="dk1"/>
                </a:solidFill>
                <a:latin typeface="Arial"/>
                <a:ea typeface="Arial"/>
                <a:cs typeface="Arial"/>
                <a:sym typeface="Arial"/>
              </a:rPr>
              <a:t> ~1.5 min.</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For Mòrar to say about AQ (from his published introduction): founded the Council in 2001 and was its founding Co-Chair; after a period on the Executive Committee he returned to the chair and serves as Co-Chair today; a founding member of the Halton Regional Police Service Multi-Faith Support Team for over twenty years.</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For AQ to say about Mòrar (from her published introduction): a United Church Minister for over 50 years; a pioneer in the establishment of women in ordained ministry; teacher of ministers at four theological colleges; studied Judaism and Islam alongside Christianity at McGill; taught World Religions at St. Mildred's Lightbourn and Oakville Memorial.</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The point to land: two of the Council's three founding Co-Chairs are still on the Council, twenty-five years on. The third, Rabbi Paul Sidlofsky, comes in on slide 5.</a:t>
            </a:r>
            <a:endParaRPr/>
          </a:p>
        </p:txBody>
      </p:sp>
      <p:sp>
        <p:nvSpPr>
          <p:cNvPr id="95" name="Google Shape;95;p8:notes">
            <a:extLst>
              <a:ext uri="{FF2B5EF4-FFF2-40B4-BE49-F238E27FC236}">
                <a16:creationId xmlns:a16="http://schemas.microsoft.com/office/drawing/2014/main" id="{2AD0C557-2F07-4291-009B-26F63482429B}"/>
              </a:ext>
            </a:extLst>
          </p:cNvPr>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8</a:t>
            </a:fld>
            <a:endParaRPr sz="1800">
              <a:solidFill>
                <a:schemeClr val="dk1"/>
              </a:solidFill>
              <a:latin typeface="Arial"/>
              <a:ea typeface="Arial"/>
              <a:cs typeface="Arial"/>
              <a:sym typeface="Arial"/>
            </a:endParaRPr>
          </a:p>
        </p:txBody>
      </p:sp>
    </p:spTree>
    <p:extLst>
      <p:ext uri="{BB962C8B-B14F-4D97-AF65-F5344CB8AC3E}">
        <p14:creationId xmlns:p14="http://schemas.microsoft.com/office/powerpoint/2010/main" val="24240440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a:extLst>
            <a:ext uri="{FF2B5EF4-FFF2-40B4-BE49-F238E27FC236}">
              <a16:creationId xmlns:a16="http://schemas.microsoft.com/office/drawing/2014/main" id="{4B70C7FF-7F1F-F494-DBF8-832F43AE7EAC}"/>
            </a:ext>
          </a:extLst>
        </p:cNvPr>
        <p:cNvGrpSpPr/>
        <p:nvPr/>
      </p:nvGrpSpPr>
      <p:grpSpPr>
        <a:xfrm>
          <a:off x="0" y="0"/>
          <a:ext cx="0" cy="0"/>
          <a:chOff x="0" y="0"/>
          <a:chExt cx="0" cy="0"/>
        </a:xfrm>
      </p:grpSpPr>
      <p:sp>
        <p:nvSpPr>
          <p:cNvPr id="102" name="Google Shape;102;p9:notes">
            <a:extLst>
              <a:ext uri="{FF2B5EF4-FFF2-40B4-BE49-F238E27FC236}">
                <a16:creationId xmlns:a16="http://schemas.microsoft.com/office/drawing/2014/main" id="{0A5F371F-D1E1-A256-8604-5E68ED10C5CD}"/>
              </a:ext>
            </a:extLst>
          </p:cNvPr>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3" name="Google Shape;103;p9:notes">
            <a:extLst>
              <a:ext uri="{FF2B5EF4-FFF2-40B4-BE49-F238E27FC236}">
                <a16:creationId xmlns:a16="http://schemas.microsoft.com/office/drawing/2014/main" id="{75074FA9-0959-2B27-E3C2-F69215FF6307}"/>
              </a:ext>
            </a:extLst>
          </p:cNvPr>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SPEAKERS: </a:t>
            </a:r>
            <a:r>
              <a:rPr lang="en-US" sz="1200">
                <a:solidFill>
                  <a:schemeClr val="dk1"/>
                </a:solidFill>
              </a:rPr>
              <a:t>AQ</a:t>
            </a:r>
            <a:r>
              <a:rPr lang="en-US" sz="1200">
                <a:solidFill>
                  <a:schemeClr val="dk1"/>
                </a:solidFill>
                <a:latin typeface="Arial"/>
                <a:ea typeface="Arial"/>
                <a:cs typeface="Arial"/>
                <a:sym typeface="Arial"/>
              </a:rPr>
              <a:t>. ~1.5 min.</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For Mòrar to say about AQ (from his published introduction): founded the Council in 2001 and was its founding Co-Chair; after a period on the Executive Committee he returned to the chair and serves as Co-Chair today; a founding member of the Halton Regional Police Service Multi-Faith Support Team for over twenty years.</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For AQ to say about Mòrar (from her published introduction): a United Church Minister for over 50 years; a pioneer in the establishment of women in ordained ministry; teacher of ministers at four theological colleges; studied Judaism and Islam alongside Christianity at McGill; taught World Religions at St. Mildred's Lightbourn and Oakville Memorial.</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The point to land: two of the Council's three founding Co-Chairs are still on the Council, twenty-five years on. The third, Rabbi Paul Sidlofsky, comes in on slide 5.</a:t>
            </a:r>
            <a:endParaRPr/>
          </a:p>
          <a:p>
            <a:endParaRPr/>
          </a:p>
          <a:p>
            <a:r>
              <a:t>PRESENTER: AQ</a:t>
            </a:r>
          </a:p>
        </p:txBody>
      </p:sp>
      <p:sp>
        <p:nvSpPr>
          <p:cNvPr id="104" name="Google Shape;104;p9:notes">
            <a:extLst>
              <a:ext uri="{FF2B5EF4-FFF2-40B4-BE49-F238E27FC236}">
                <a16:creationId xmlns:a16="http://schemas.microsoft.com/office/drawing/2014/main" id="{324723BD-EBDD-5ADA-87E9-1B35A00DE271}"/>
              </a:ext>
            </a:extLst>
          </p:cNvPr>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9</a:t>
            </a:fld>
            <a:endParaRPr sz="1800">
              <a:solidFill>
                <a:schemeClr val="dk1"/>
              </a:solidFill>
              <a:latin typeface="Arial"/>
              <a:ea typeface="Arial"/>
              <a:cs typeface="Arial"/>
              <a:sym typeface="Arial"/>
            </a:endParaRPr>
          </a:p>
        </p:txBody>
      </p:sp>
    </p:spTree>
    <p:extLst>
      <p:ext uri="{BB962C8B-B14F-4D97-AF65-F5344CB8AC3E}">
        <p14:creationId xmlns:p14="http://schemas.microsoft.com/office/powerpoint/2010/main" val="34230858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10: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8" name="Google Shape;118;p10: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 </a:t>
            </a:r>
            <a:r>
              <a:rPr lang="en-US" sz="1200">
                <a:solidFill>
                  <a:schemeClr val="dk1"/>
                </a:solidFill>
              </a:rPr>
              <a:t>Vida introduces and says Bahai, then other EC members with Stephen to do right hand column</a:t>
            </a:r>
            <a:r>
              <a:rPr lang="en-US" sz="1200">
                <a:solidFill>
                  <a:schemeClr val="dk1"/>
                </a:solidFill>
                <a:latin typeface="Arial"/>
                <a:ea typeface="Arial"/>
                <a:cs typeface="Arial"/>
                <a:sym typeface="Arial"/>
              </a:rPr>
              <a:t> ~1 min.</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The eight, in the Council's published order: Baháʼí · Buddhism · Christianity (Protestant and Catholic) · Hinduism · Islam · Judaism · Sikhism · Zoroastrianism.</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The discovery the Council keeps coming back to (its own words): "Along our journey of discovery we have found that despite the many different practices and rituals of our faiths, the essence of our core values is the same." The Golden Rule — treat others as you would wish to be treated — is shared by every tradition at the table.</a:t>
            </a:r>
            <a:endParaRPr/>
          </a:p>
        </p:txBody>
      </p:sp>
      <p:sp>
        <p:nvSpPr>
          <p:cNvPr id="119" name="Google Shape;119;p1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10</a:t>
            </a:fld>
            <a:endParaRPr sz="1800">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a:extLst>
            <a:ext uri="{FF2B5EF4-FFF2-40B4-BE49-F238E27FC236}">
              <a16:creationId xmlns:a16="http://schemas.microsoft.com/office/drawing/2014/main" id="{3840580C-41E7-4486-8C4C-65997CA3A2E5}"/>
            </a:ext>
          </a:extLst>
        </p:cNvPr>
        <p:cNvGrpSpPr/>
        <p:nvPr/>
      </p:nvGrpSpPr>
      <p:grpSpPr>
        <a:xfrm>
          <a:off x="0" y="0"/>
          <a:ext cx="0" cy="0"/>
          <a:chOff x="0" y="0"/>
          <a:chExt cx="0" cy="0"/>
        </a:xfrm>
      </p:grpSpPr>
      <p:sp>
        <p:nvSpPr>
          <p:cNvPr id="117" name="Google Shape;117;p10:notes">
            <a:extLst>
              <a:ext uri="{FF2B5EF4-FFF2-40B4-BE49-F238E27FC236}">
                <a16:creationId xmlns:a16="http://schemas.microsoft.com/office/drawing/2014/main" id="{AC936F38-F842-BDF8-964C-F42BB0FE94A3}"/>
              </a:ext>
            </a:extLst>
          </p:cNvPr>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8" name="Google Shape;118;p10:notes">
            <a:extLst>
              <a:ext uri="{FF2B5EF4-FFF2-40B4-BE49-F238E27FC236}">
                <a16:creationId xmlns:a16="http://schemas.microsoft.com/office/drawing/2014/main" id="{93E275F8-EA2A-B6E5-06BB-EF25A5365669}"/>
              </a:ext>
            </a:extLst>
          </p:cNvPr>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 </a:t>
            </a:r>
            <a:r>
              <a:rPr lang="en-US" sz="1200">
                <a:solidFill>
                  <a:schemeClr val="dk1"/>
                </a:solidFill>
              </a:rPr>
              <a:t>Vida introduces and says Bahai, then other EC members with Stephen to do right hand column</a:t>
            </a:r>
            <a:r>
              <a:rPr lang="en-US" sz="1200">
                <a:solidFill>
                  <a:schemeClr val="dk1"/>
                </a:solidFill>
                <a:latin typeface="Arial"/>
                <a:ea typeface="Arial"/>
                <a:cs typeface="Arial"/>
                <a:sym typeface="Arial"/>
              </a:rPr>
              <a:t> ~1 min.</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The eight, in the Council's published order: Baháʼí · Buddhism · Christianity (Protestant and Catholic) · Hinduism · Islam · Judaism · Sikhism · Zoroastrianism.</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The discovery the Council keeps coming back to (its own words): "Along our journey of discovery we have found that despite the many different practices and rituals of our faiths, the essence of our core values is the same." The Golden Rule — treat others as you would wish to be treated — is shared by every tradition at the table.</a:t>
            </a:r>
            <a:endParaRPr/>
          </a:p>
          <a:p>
            <a:endParaRPr/>
          </a:p>
          <a:p>
            <a:r>
              <a:t>Seven of the nine traditions are on this slide. Baháʼí and Christianity are not - add them, or say so when you present it.</a:t>
            </a:r>
          </a:p>
        </p:txBody>
      </p:sp>
      <p:sp>
        <p:nvSpPr>
          <p:cNvPr id="119" name="Google Shape;119;p10:notes">
            <a:extLst>
              <a:ext uri="{FF2B5EF4-FFF2-40B4-BE49-F238E27FC236}">
                <a16:creationId xmlns:a16="http://schemas.microsoft.com/office/drawing/2014/main" id="{F8C68051-90D5-1573-D7A1-49749A9FEDD7}"/>
              </a:ext>
            </a:extLst>
          </p:cNvPr>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11</a:t>
            </a:fld>
            <a:endParaRPr sz="1800">
              <a:solidFill>
                <a:schemeClr val="dk1"/>
              </a:solidFill>
              <a:latin typeface="Arial"/>
              <a:ea typeface="Arial"/>
              <a:cs typeface="Arial"/>
              <a:sym typeface="Arial"/>
            </a:endParaRPr>
          </a:p>
        </p:txBody>
      </p:sp>
    </p:spTree>
    <p:extLst>
      <p:ext uri="{BB962C8B-B14F-4D97-AF65-F5344CB8AC3E}">
        <p14:creationId xmlns:p14="http://schemas.microsoft.com/office/powerpoint/2010/main" val="40910598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11: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5" name="Google Shape;135;p1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 </a:t>
            </a:r>
            <a:r>
              <a:rPr lang="en-US" sz="1200">
                <a:solidFill>
                  <a:schemeClr val="dk1"/>
                </a:solidFill>
              </a:rPr>
              <a:t>Stephen</a:t>
            </a:r>
            <a:r>
              <a:rPr lang="en-US" sz="1200">
                <a:solidFill>
                  <a:schemeClr val="dk1"/>
                </a:solidFill>
                <a:latin typeface="Arial"/>
                <a:ea typeface="Arial"/>
                <a:cs typeface="Arial"/>
                <a:sym typeface="Arial"/>
              </a:rPr>
              <a:t> ~1 min.</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The eight, in the Council's published order: Baháʼí · Buddhism · Christianity (Protestant and Catholic) · Hinduism · Islam · Judaism · Sikhism · Zoroastrianism.</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The discovery the Council keeps coming back to (its own words): "Along our journey of discovery we have found that despite the many different practices and rituals of our faiths, the essence of our core values is the same." The Golden Rule — treat others as you would wish to be treated — is shared by every tradition at the table.</a:t>
            </a:r>
            <a:endParaRPr/>
          </a:p>
        </p:txBody>
      </p:sp>
      <p:sp>
        <p:nvSpPr>
          <p:cNvPr id="136" name="Google Shape;136;p1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12</a:t>
            </a:fld>
            <a:endParaRPr sz="1800">
              <a:solidFill>
                <a:schemeClr val="dk1"/>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2: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6" name="Google Shape;146;p1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SPEAKERS: both — each introduces the OTHER. ~1.5 min.</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For Mòrar to say about AQ (from his published introduction): founded the Council in 2001 and was its founding Co-Chair; after a period on the Executive Committee he returned to the chair and serves as Co-Chair today; a founding member of the Halton Regional Police Service Multi-Faith Support Team for over twenty years.</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For AQ to say about Mòrar (from her published introduction): a United Church Minister for over 50 years; a pioneer in the establishment of women in ordained ministry; teacher of ministers at four theological colleges; studied Judaism and Islam alongside Christianity at McGill; taught World Religions at St. Mildred's Lightbourn and Oakville Memorial.</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The point to land: two of the Council's three founding Co-Chairs are still on the Council, twenty-five years on. The third, Rabbi Paul Sidlofsky, comes in on slide 5.</a:t>
            </a:r>
            <a:endParaRPr/>
          </a:p>
        </p:txBody>
      </p:sp>
      <p:sp>
        <p:nvSpPr>
          <p:cNvPr id="147" name="Google Shape;147;p1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13</a:t>
            </a:fld>
            <a:endParaRPr sz="1800">
              <a:solidFill>
                <a:schemeClr val="dk1"/>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3: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1" name="Google Shape;161;p1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 AQ — your story, part 1. ~2 min.</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Your own words (spelling corrected only):</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"25 years ago I had arranged an interfaith program that was attended by hundreds of community members in Halton, in addition to the HRPS Chief and officers, the Fire Chief, OPP, RCMP, then Mayor Ann Mulvale, Councillors, MPs and MPPs and other dignitaries. To arrange this program I approached Rev. Mòrar Murray-Hayes and faith leaders, who graciously accepted my invitation and made this hugely successful program we called 'Together We Stand'.</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Soon after, Eid day arrived. So I approached the same people and we had another houseful program with all the dignitaries attending, which we called 'Together We Celebrate'."</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Both gatherings were held at the Al-Falah Islamic Centre (your note, 22 Sep 2026).</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No photographs of either gathering are on record, so this slide is deliberately type only.</a:t>
            </a:r>
            <a:endParaRPr/>
          </a:p>
        </p:txBody>
      </p:sp>
      <p:sp>
        <p:nvSpPr>
          <p:cNvPr id="162" name="Google Shape;162;p1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14</a:t>
            </a:fld>
            <a:endParaRPr sz="1800">
              <a:solidFill>
                <a:schemeClr val="dk1"/>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14: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5" name="Google Shape;175;p1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 AQ — your story, part 2. ~1 min.</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Your own words (spelling corrected only):</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"After that I thought: why do we have to wait for some special occasion to meet? Why not have a forum where we can meet regularly? The purpose of this meeting would not be just to meet and greet, but rather to learn from each other and then educate our respective congregations and communities, and the general public."</a:t>
            </a:r>
            <a:endParaRPr/>
          </a:p>
        </p:txBody>
      </p:sp>
      <p:sp>
        <p:nvSpPr>
          <p:cNvPr id="176" name="Google Shape;176;p1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15</a:t>
            </a:fld>
            <a:endParaRPr sz="1800">
              <a:solidFill>
                <a:schemeClr val="dk1"/>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5: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0" name="Google Shape;200;p1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 AQ — your story, part 3. ~2 min. Then hand to your personal word about Mòrar (next slide).</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Your own words (spelling corrected only):</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"After the two programs at Al-Falah, I first went to Mayor Ann Mulvale to share my idea of forming the ICH, and asked her advice on whom I should approach. She graciously gave me a few names. I chose to go to Mòrar and Rabbi Sidlofsky.</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With this in mind I approached Mòrar first, who, as usual, supported and accepted the offer with open arms. I then approached Rabbi Paul Sidlofsky and presented the idea; he also graciously accepted it, and we founded the ICH. We three became the Co-Chairs.</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Thanks to then Mayor Ann Mulvale, who opened the doors of the Town Hall for us, and not only took the minutes of our first meeting herself but also gave us a permanent place in the Town Hall to conduct our meetings. We started conducting our regular monthly meetings, attended by faith community leaders and their community members on a regular basis."</a:t>
            </a:r>
            <a:endParaRPr/>
          </a:p>
        </p:txBody>
      </p:sp>
      <p:sp>
        <p:nvSpPr>
          <p:cNvPr id="201" name="Google Shape;201;p1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16</a:t>
            </a:fld>
            <a:endParaRPr sz="1800">
              <a:solidFill>
                <a:schemeClr val="dk1"/>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6: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 AQ — a personal word about Mòrar. ~1.5 min. Then hand over to Mòrar for her story.</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Your words, reworded for speaking:</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"On a personal note: Mòrar was the first faith leader I came to know and to work with. She has always been such a gracious person, ready to listen, to understand and to support, and always with a wonderful smile.</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From the very beginning, she came to our interfaith programmes with a whole group from her congregation. She arranged interfaith programmes at her own church, and invited me and the Muslim community to several of her church's celebrations.</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She was instrumental in sponsoring Syrian refugees, and arranged a programme to welcome the family.</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One thing connected me to her church from day one: it was built in the same year I was born. Now, don't try to guess my age!</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And last, but by no means least, she was the first person I invited to form the ICH. I cherish a quarter of a century of her friendship."</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Photo: from your file 'GG and Mufti Pravan Morar'. The occasion and date are not recorded, so only the two of you are named on the slide.</a:t>
            </a:r>
            <a:endParaRPr/>
          </a:p>
        </p:txBody>
      </p:sp>
      <p:sp>
        <p:nvSpPr>
          <p:cNvPr id="218" name="Google Shape;218;p16:notes"/>
          <p:cNvSpPr>
            <a:spLocks noGrp="1" noRot="1" noChangeAspect="1"/>
          </p:cNvSpPr>
          <p:nvPr>
            <p:ph type="sldImg" idx="2"/>
          </p:nvPr>
        </p:nvSpPr>
        <p:spPr>
          <a:xfrm>
            <a:off x="857400" y="685800"/>
            <a:ext cx="34291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7: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5" name="Google Shape;235;p1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 Mòrar — your story, in your own words. ~2 min.</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The bullets are from your published introduction on the Leadership page. Everything else is yours to tell. Prompts only:</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 How studying Judaism and Islam at McGill shaped the way you meet other faiths.</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 What it was like to be among the first women in ordained ministry — and what that taught you about being new at a table.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 What went through your mind when AQ first came to you about Together We Stand.</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Your introduction also says: "Mòrar's commitment to deep interfaith relationships and her ease of engaging diverse theological perspectives was formed by her education at McGill University."</a:t>
            </a:r>
            <a:endParaRPr/>
          </a:p>
        </p:txBody>
      </p:sp>
      <p:sp>
        <p:nvSpPr>
          <p:cNvPr id="236" name="Google Shape;236;p1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18</a:t>
            </a:fld>
            <a:endParaRPr sz="1800">
              <a:solidFill>
                <a:schemeClr val="dk1"/>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8: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 Mòrar — your story, continued. ~1.5 min.</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Every line on this slide is from your published introduction (Leadership page). The rest is yours to tell. Prompts only:</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  • A congregation in transition you coached — what it taught you about change in a community.</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  • What you try to give the ministers you teach.</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  • A story you tell often, and why.</a:t>
            </a:r>
            <a:endParaRPr/>
          </a:p>
        </p:txBody>
      </p:sp>
      <p:sp>
        <p:nvSpPr>
          <p:cNvPr id="244" name="Google Shape;244;p18:notes"/>
          <p:cNvSpPr>
            <a:spLocks noGrp="1" noRot="1" noChangeAspect="1"/>
          </p:cNvSpPr>
          <p:nvPr>
            <p:ph type="sldImg" idx="2"/>
          </p:nvPr>
        </p:nvSpPr>
        <p:spPr>
          <a:xfrm>
            <a:off x="857400" y="685800"/>
            <a:ext cx="34291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9: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 Mòrar. ~1.5 min.</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From the Our History page: in December 2009 Mervyn Russell, Laila Eirksson, Stephen Wise, Donna Martin and Mòrar Murray-Hayes prepared the Council's constitution — decisions by consensus, "with care never to lose any faith group over a matter of conscience". Approved as a final draft for the September 2010 AGM.</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Prompts only:</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  • Why consensus rather than a vote, for a table of many faiths.</a:t>
            </a:r>
            <a:endParaRPr/>
          </a:p>
          <a:p>
            <a:pPr marL="0" marR="0" lvl="0" indent="0" algn="l" rtl="0">
              <a:spcBef>
                <a:spcPts val="0"/>
              </a:spcBef>
              <a:spcAft>
                <a:spcPts val="0"/>
              </a:spcAft>
              <a:buNone/>
            </a:pPr>
            <a:r>
              <a:rPr lang="en-US" sz="1200">
                <a:solidFill>
                  <a:schemeClr val="dk1"/>
                </a:solidFill>
                <a:latin typeface="Arial"/>
                <a:ea typeface="Arial"/>
                <a:cs typeface="Arial"/>
                <a:sym typeface="Arial"/>
              </a:rPr>
              <a:t>  • A time that rule was tested, and what the Council did.</a:t>
            </a:r>
            <a:endParaRPr/>
          </a:p>
        </p:txBody>
      </p:sp>
      <p:sp>
        <p:nvSpPr>
          <p:cNvPr id="262" name="Google Shape;262;p19:notes"/>
          <p:cNvSpPr>
            <a:spLocks noGrp="1" noRot="1" noChangeAspect="1"/>
          </p:cNvSpPr>
          <p:nvPr>
            <p:ph type="sldImg" idx="2"/>
          </p:nvPr>
        </p:nvSpPr>
        <p:spPr>
          <a:xfrm>
            <a:off x="857400" y="685800"/>
            <a:ext cx="34291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20: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 MÒRAR — introducing AQ. About 1 minute across these two slides.</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Your words:</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Community pillar: he has served Halton and Peel for over thirty years as an IT specialist, a certified Project Manager, and a social and community activist.</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A member of Oakville’s Al-Falah Islamic Centre, he bridges communities by interpreting the Muslim faith for police services, school boards and governments.</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Council founder: he founded the ICH in 2001 and serves as Co-Chair today.</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Master fundraiser: he mobilized the community to raise $5 million for Mississauga healthcare, through walks and virtual skydiving.</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Gracious when we stumbled in following the rituals. Persistent at staying at the table.</a:t>
            </a:r>
            <a:endParaRPr/>
          </a:p>
        </p:txBody>
      </p:sp>
      <p:sp>
        <p:nvSpPr>
          <p:cNvPr id="283" name="Google Shape;283;p20:notes"/>
          <p:cNvSpPr>
            <a:spLocks noGrp="1" noRot="1" noChangeAspect="1"/>
          </p:cNvSpPr>
          <p:nvPr>
            <p:ph type="sldImg" idx="2"/>
          </p:nvPr>
        </p:nvSpPr>
        <p:spPr>
          <a:xfrm>
            <a:off x="857400" y="685800"/>
            <a:ext cx="34291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 MÒRAR — the hand-over. Finish on the welcome and sit down.</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I first met Mufti as a chauffeur, bringing a speaker to our church. And along the way he studied to become Imam Mufti! Now I know him as a teacher, a mentor and a friend.</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Please welcome Imam Abdul-Qayyum Mufti.</a:t>
            </a:r>
            <a:endParaRPr/>
          </a:p>
        </p:txBody>
      </p:sp>
      <p:sp>
        <p:nvSpPr>
          <p:cNvPr id="299" name="Google Shape;299;p21:notes"/>
          <p:cNvSpPr>
            <a:spLocks noGrp="1" noRot="1" noChangeAspect="1"/>
          </p:cNvSpPr>
          <p:nvPr>
            <p:ph type="sldImg" idx="2"/>
          </p:nvPr>
        </p:nvSpPr>
        <p:spPr>
          <a:xfrm>
            <a:off x="857400" y="685800"/>
            <a:ext cx="34291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SPEAKER: AQ — set the video up in one sentence, then play it.</a:t>
            </a:r>
          </a:p>
          <a:p>
            <a:endParaRPr/>
          </a:p>
          <a:p>
            <a:r>
              <a:t>Our third founding Co-Chair, Rabbi Paul Sidlofsky, is now serving a congregation in the United States. He could not be with us this morning, so he sent this.</a:t>
            </a:r>
          </a:p>
          <a:p>
            <a:endParaRPr/>
          </a:p>
          <a:p>
            <a:r>
              <a:t>Runtime 2 minutes 59 seconds. Click the picture to play. Check the room audio before the session starts.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2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 MÒRAR — about 1 minute. This slide replaces the blank one.</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Lottie Grant and Ann Mulvale sparked the creation of Womengathering — biennial events where women learn about their neighbours' faiths and hear remarkable guests' stories, and raise money for important causes, like a scholarship for an Indigenous woman at Laurentian University.</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The celebration highlights speakers such as Laila Eriksson, chair of the Halton Multicultural Council and a founding member of the ICH. Although it is independent of the ICH, the significant crossover makes it worth celebrating.</a:t>
            </a:r>
            <a:endParaRPr/>
          </a:p>
        </p:txBody>
      </p:sp>
      <p:sp>
        <p:nvSpPr>
          <p:cNvPr id="325" name="Google Shape;325;p23:notes"/>
          <p:cNvSpPr>
            <a:spLocks noGrp="1" noRot="1" noChangeAspect="1"/>
          </p:cNvSpPr>
          <p:nvPr>
            <p:ph type="sldImg" idx="2"/>
          </p:nvPr>
        </p:nvSpPr>
        <p:spPr>
          <a:xfrm>
            <a:off x="-47625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24: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35" name="Google Shape;335;p2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 AQ — your story, part 4. ~2 min.</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Your own words (spelling corrected only):</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"We were fortunate enough to have great support from HRPS. The then Inspector — now retired Sergeant-at-Arms at the Ontario Legislature — was assigned by HRPS to ICH, and became one of the most vocal supporters of ICH's mission. She helped us secure the first, and perhaps the only, grant, to purchase display boards for our booths at the Interfaith Youth Festival (IYF).</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In the very first IYF, we invited 10 students from each high school in the region and had Pinball Clemons as our keynote speaker. After its huge success, instead of selecting students we started going into the schools with faith leaders. Through this approach, we meet 400 to 500 students in a day."</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Say her name here. It was not in your account, so it is not on the slide.</a:t>
            </a:r>
            <a:endParaRPr/>
          </a:p>
        </p:txBody>
      </p:sp>
      <p:sp>
        <p:nvSpPr>
          <p:cNvPr id="336" name="Google Shape;336;p2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25</a:t>
            </a:fld>
            <a:endParaRPr sz="1800">
              <a:solidFill>
                <a:schemeClr val="dk1"/>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25: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51" name="Google Shape;351;p2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 AQ — your story, part 5. ~2 min.</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Your own words (spelling corrected only):</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"We produced a small booklet called the Interfaith Passport. This booklet has the same questions to be asked of each faith. Students in groups circle around, meet the faith at the faith booth, and ask the questions for that faith. At the end of the day the students have an interfaith comparative study in their hands.</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The program ends with an open town hall session in the school auditorium, where students freely ask questions of the panel of faith leaders.</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We used to have scientific surveys of the students before and after the programs, and the results were astonishing, with students' understanding of other faiths improving over 85%."</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Photos: Interfaith Youth Festival booths — the display boards the HRPS grant paid for.</a:t>
            </a:r>
            <a:endParaRPr/>
          </a:p>
        </p:txBody>
      </p:sp>
      <p:sp>
        <p:nvSpPr>
          <p:cNvPr id="352" name="Google Shape;352;p2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26</a:t>
            </a:fld>
            <a:endParaRPr sz="1800">
              <a:solidFill>
                <a:schemeClr val="dk1"/>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26: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82" name="Google Shape;382;p26: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 Mòrar — your story, continued. ~1.5 min.</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From your published introduction: "She loves engaging teens and young adults in conversations about things that matter to them." And: "Mòrar is called to explore imaginative ways we can live creatively through changing times."</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From the History page: in December 2009 Mervyn Russell, Laila Eirksson, Stephen Wise, Donna Martin and Mòrar Murray-Hayes prepared the Council's constitution — decisions by consensus, "with care never to lose any faith group over a matter of conscience". Approved as a final draft for the September 2010 AGM.</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Prompts: a moment with students you still remember; what young people ask that adults have learned not to.</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Photo: a youth group at the Council's Interfaith Breakfast, April 2011.</a:t>
            </a:r>
            <a:endParaRPr/>
          </a:p>
        </p:txBody>
      </p:sp>
      <p:sp>
        <p:nvSpPr>
          <p:cNvPr id="383" name="Google Shape;383;p2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27</a:t>
            </a:fld>
            <a:endParaRPr sz="1800">
              <a:solidFill>
                <a:schemeClr val="dk1"/>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p27: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92" name="Google Shape;392;p2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 AQ — your story, part 6. ~1.5 min.</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Your own words (spelling corrected only):</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"Because of this initiative we received our first Gold Medal of Excellence for Human Rights. Similarly, HRPS conducted studies in the region and found that where we conducted the IYF, the crime rate went down in those areas. Hence, we received our second Gold Medal. This IYF continues till today, going into both public and Catholic schools in the region."</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Confirmed by you, 21 Sep 2026: the award went first to ICH, then to the MFST. The History page and the Youth Festival page now say the same.</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The 2011 citation: "In recognition of their outstanding contribution to the promotion of race relations."</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Photo: the whole medal, certificate and citation are now shown.</a:t>
            </a:r>
            <a:endParaRPr/>
          </a:p>
        </p:txBody>
      </p:sp>
      <p:sp>
        <p:nvSpPr>
          <p:cNvPr id="393" name="Google Shape;393;p2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28</a:t>
            </a:fld>
            <a:endParaRPr sz="1800">
              <a:solidFill>
                <a:schemeClr val="dk1"/>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28: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10" name="Google Shape;410;p28: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 pick three or four of the twelve. Not all of them.</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TO DO — “Zoning Change” was typed into this slide's title. It is not a timeline entry yet: give the year and one line of text and it can be added to the row properly.</a:t>
            </a:r>
            <a:endParaRPr/>
          </a:p>
        </p:txBody>
      </p:sp>
      <p:sp>
        <p:nvSpPr>
          <p:cNvPr id="411" name="Google Shape;411;p28: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29</a:t>
            </a:fld>
            <a:endParaRPr sz="1800">
              <a:solidFill>
                <a:schemeClr val="dk1"/>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29: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55" name="Google Shape;455;p29: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 AQ. ~1.5 min.</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February 2017: after the Quebec City mosque shooting, an interfaith circle gathered outside the Al-Falah Islamic Centre while Muslims prayed inside. Dignitaries, clergy and neighbours stood in the cold with hand-lettered signs. More than a hundred people; the banner read "We stand with you". CHCH News covered it, and the Toronto Star reported rings of peace forming around mosques across the region.</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28 October 2023: "As war deepened in the Middle East, the Council called a public rally for peace outside Oakville Town Hall. People of every faith in Halton stood together on the forecourt."</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The Council's own line: "When events far away wound people here, the Council's answer is to stand together in public."</a:t>
            </a:r>
            <a:endParaRPr/>
          </a:p>
        </p:txBody>
      </p:sp>
      <p:sp>
        <p:nvSpPr>
          <p:cNvPr id="456" name="Google Shape;456;p29: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30</a:t>
            </a:fld>
            <a:endParaRPr sz="1800">
              <a:solidFill>
                <a:schemeClr val="dk1"/>
              </a:solidFill>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30: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74" name="Google Shape;474;p30: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 AQ. ~1 min.</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15 December 2015 (from the photographs' own timestamps). A programme hosted by the Oakville Chamber of Commerce with the Oakville Community Foundation — both logos are on the podium. Leaders of the Council took the stage together and each spoke for their own faith.</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Prompts: what the occasion was, and who spoke for which tradition. Nobody but you is named on the slide, because the photographs alone cannot say who everyone is.</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The large photograph is by Fotografia Boutique — their watermark stays, and the credit is on the slide.</a:t>
            </a:r>
            <a:endParaRPr/>
          </a:p>
        </p:txBody>
      </p:sp>
      <p:sp>
        <p:nvSpPr>
          <p:cNvPr id="475" name="Google Shape;475;p30:notes"/>
          <p:cNvSpPr txBox="1">
            <a:spLocks noGrp="1"/>
          </p:cNvSpPr>
          <p:nvPr>
            <p:ph type="sldNum" idx="12"/>
          </p:nvPr>
        </p:nvSpPr>
        <p:spPr>
          <a:xfrm>
            <a:off x="0" y="0"/>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31: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85" name="Google Shape;485;p3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 Mòrar. ~1.5 min.</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From the Refugee Sponsorship page: Abraham's Children was formed as a project of the Interfaith Council of Halton by three communities acting together — Maple Grove United Church, Shaarei-Beth El Synagogue and the CSRDN Muslim group. In December 2015 they welcomed a family of refugees from Syria and supported them through their first year in Canada.</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"The name was chosen deliberately... Sponsoring one family together said something that three separate sponsorships would not have."</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"It is not paperwork. It is company." — enrolling children in school, finding a doctor, opening a bank account, learning a bus route, getting through a first Canadian winter.</a:t>
            </a:r>
            <a:endParaRPr/>
          </a:p>
        </p:txBody>
      </p:sp>
      <p:sp>
        <p:nvSpPr>
          <p:cNvPr id="486" name="Google Shape;486;p3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32</a:t>
            </a:fld>
            <a:endParaRPr sz="1800">
              <a:solidFill>
                <a:schemeClr val="dk1"/>
              </a:solidFill>
              <a:latin typeface="Arial"/>
              <a:ea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p3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 MÒRAR or AQ — about 1 minute, straight after Abraham's Children.</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Dr. Aliiya Khan of the ISNA mosque and Heather Donaldson of Maple Grove United Church asked 'how can we help?'. Sandra Onufryk and Katy Joaquim led our Oakville interfaith team. It was a joint effort, and it was featured by the Toronto Star and WSNBC.</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CHECK: 'WSNBC' is as written in the companion — confirm the outlet before saying it aloud.</a:t>
            </a:r>
            <a:endParaRPr/>
          </a:p>
        </p:txBody>
      </p:sp>
      <p:sp>
        <p:nvSpPr>
          <p:cNvPr id="503" name="Google Shape;503;p32:notes"/>
          <p:cNvSpPr>
            <a:spLocks noGrp="1" noRot="1" noChangeAspect="1"/>
          </p:cNvSpPr>
          <p:nvPr>
            <p:ph type="sldImg" idx="2"/>
          </p:nvPr>
        </p:nvSpPr>
        <p:spPr>
          <a:xfrm>
            <a:off x="-47625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33: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17" name="Google Shape;517;p3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 AQ. ~1 min.</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From your note: ICH members in front of the Oakville hospital while raising $100,000 for the hospital. The building in the photograph is the new Oakville Trafalgar Memorial Hospital — its name is legible on the façade.</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Prompts: when the campaign ran, and which communities took part. The year is not recorded, so it is not on the slide.</a:t>
            </a:r>
            <a:endParaRPr/>
          </a:p>
          <a:p>
            <a:pPr marL="0" marR="0" lvl="0" indent="0" algn="l" rtl="0">
              <a:spcBef>
                <a:spcPts val="0"/>
              </a:spcBef>
              <a:spcAft>
                <a:spcPts val="0"/>
              </a:spcAft>
              <a:buNone/>
            </a:pPr>
            <a:endParaRPr sz="1200">
              <a:solidFill>
                <a:schemeClr val="dk1"/>
              </a:solidFill>
              <a:latin typeface="Arial"/>
              <a:ea typeface="Arial"/>
              <a:cs typeface="Arial"/>
              <a:sym typeface="Arial"/>
            </a:endParaRPr>
          </a:p>
          <a:p>
            <a:pPr marL="0" marR="0" lvl="0" indent="0" algn="l" rtl="0">
              <a:spcBef>
                <a:spcPts val="0"/>
              </a:spcBef>
              <a:spcAft>
                <a:spcPts val="0"/>
              </a:spcAft>
              <a:buNone/>
            </a:pPr>
            <a:r>
              <a:rPr lang="en-US" sz="1200">
                <a:solidFill>
                  <a:schemeClr val="dk1"/>
                </a:solidFill>
                <a:latin typeface="Arial"/>
                <a:ea typeface="Arial"/>
                <a:cs typeface="Arial"/>
                <a:sym typeface="Arial"/>
              </a:rPr>
              <a:t>Also on the website now: the Photo Gallery's 'Council and community' album.</a:t>
            </a:r>
            <a:endParaRPr/>
          </a:p>
        </p:txBody>
      </p:sp>
      <p:sp>
        <p:nvSpPr>
          <p:cNvPr id="518" name="Google Shape;518;p33:notes"/>
          <p:cNvSpPr txBox="1">
            <a:spLocks noGrp="1"/>
          </p:cNvSpPr>
          <p:nvPr>
            <p:ph type="sldNum" idx="12"/>
          </p:nvPr>
        </p:nvSpPr>
        <p:spPr>
          <a:xfrm>
            <a:off x="0" y="0"/>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p34: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29" name="Google Shape;529;p3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 Mòrar. ~1.5 min.</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From the Peace Camp page: one week, 9 to 4, lunch provided, a modest fee kept deliberately low; children of every faith and of none. "Adults arrive at interfaith work carrying a lifetime of assumptions to be unpicked. Children do not." And: "a friendship formed at eight years old does more for a community twenty years later than any amount of adult dialogue."</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From the Youth Festival page: "Halton is changing quickly... What has made Halton different is the level of cooperation between its communities — and that is not self-sustaining. It is built, deliberately, one generation at a time."</a:t>
            </a:r>
            <a:endParaRPr/>
          </a:p>
        </p:txBody>
      </p:sp>
      <p:sp>
        <p:nvSpPr>
          <p:cNvPr id="530" name="Google Shape;530;p3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35</a:t>
            </a:fld>
            <a:endParaRPr sz="1800">
              <a:solidFill>
                <a:schemeClr val="dk1"/>
              </a:solidFill>
              <a:latin typeface="Arial"/>
              <a:ea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a:extLst>
            <a:ext uri="{FF2B5EF4-FFF2-40B4-BE49-F238E27FC236}">
              <a16:creationId xmlns:a16="http://schemas.microsoft.com/office/drawing/2014/main" id="{1D4A7027-CAB9-0980-B554-00AB275AF45C}"/>
            </a:ext>
          </a:extLst>
        </p:cNvPr>
        <p:cNvGrpSpPr/>
        <p:nvPr/>
      </p:nvGrpSpPr>
      <p:grpSpPr>
        <a:xfrm>
          <a:off x="0" y="0"/>
          <a:ext cx="0" cy="0"/>
          <a:chOff x="0" y="0"/>
          <a:chExt cx="0" cy="0"/>
        </a:xfrm>
      </p:grpSpPr>
      <p:sp>
        <p:nvSpPr>
          <p:cNvPr id="528" name="Google Shape;528;p34:notes">
            <a:extLst>
              <a:ext uri="{FF2B5EF4-FFF2-40B4-BE49-F238E27FC236}">
                <a16:creationId xmlns:a16="http://schemas.microsoft.com/office/drawing/2014/main" id="{A4FF57D6-5053-2C04-96DF-50FF6642139D}"/>
              </a:ext>
            </a:extLst>
          </p:cNvPr>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29" name="Google Shape;529;p34:notes">
            <a:extLst>
              <a:ext uri="{FF2B5EF4-FFF2-40B4-BE49-F238E27FC236}">
                <a16:creationId xmlns:a16="http://schemas.microsoft.com/office/drawing/2014/main" id="{4F7DC761-E9AB-53F1-41EE-C75990B1E237}"/>
              </a:ext>
            </a:extLst>
          </p:cNvPr>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 Mòrar. ~1.5 min.</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From the Peace Camp page: one week, 9 to 4, lunch provided, a modest fee kept deliberately low; children of every faith and of none. "Adults arrive at interfaith work carrying a lifetime of assumptions to be unpicked. Children do not." And: "a friendship formed at eight years old does more for a community twenty years later than any amount of adult dialogue."</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From the Youth Festival page: "Halton is changing quickly... What has made Halton different is the level of cooperation between its communities — and that is not self-sustaining. It is built, deliberately, one generation at a time."</a:t>
            </a:r>
            <a:endParaRPr/>
          </a:p>
        </p:txBody>
      </p:sp>
      <p:sp>
        <p:nvSpPr>
          <p:cNvPr id="530" name="Google Shape;530;p34:notes">
            <a:extLst>
              <a:ext uri="{FF2B5EF4-FFF2-40B4-BE49-F238E27FC236}">
                <a16:creationId xmlns:a16="http://schemas.microsoft.com/office/drawing/2014/main" id="{5EB158DC-F9CB-531E-97E8-E107AC6478D8}"/>
              </a:ext>
            </a:extLst>
          </p:cNvPr>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36</a:t>
            </a:fld>
            <a:endParaRPr sz="1800">
              <a:solidFill>
                <a:schemeClr val="dk1"/>
              </a:solidFill>
              <a:latin typeface="Arial"/>
              <a:ea typeface="Arial"/>
              <a:cs typeface="Arial"/>
              <a:sym typeface="Arial"/>
            </a:endParaRPr>
          </a:p>
        </p:txBody>
      </p:sp>
    </p:spTree>
    <p:extLst>
      <p:ext uri="{BB962C8B-B14F-4D97-AF65-F5344CB8AC3E}">
        <p14:creationId xmlns:p14="http://schemas.microsoft.com/office/powerpoint/2010/main" val="8859416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p35: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42" name="Google Shape;542;p3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SPEAKERS: Mòrar leads, AQ adds one of his own. ~2 min.</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Each lesson is the Council's own published sentence: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1. "Despite the many different practices and rituals of our faiths, the essence of our core values is the same." (Homepage)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2. "Understanding does not require agreement. It requires presence." (Interfaith Dialogue)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3. "Being a guest somewhere unfamiliar does more for understanding than any amount of talking about it." (Interfaith Dialogue)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4. "Understanding is easiest to build before there is anything to undo." (Peace Camp)</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5. Cooperation "is not self-sustaining. It is built, deliberately, one generation at a time." (Youth Festival)</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AQ — this is a natural place to add the lesson that has mattered most to you personally.</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Photo: April 2026 — members sharing how their traditions fast (Ramadan, Lent, Yom Kippur, Ekadashi, Uposatha) and what each learns from going without.</a:t>
            </a:r>
            <a:endParaRPr/>
          </a:p>
        </p:txBody>
      </p:sp>
      <p:sp>
        <p:nvSpPr>
          <p:cNvPr id="543" name="Google Shape;543;p3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37</a:t>
            </a:fld>
            <a:endParaRPr sz="1800">
              <a:solidFill>
                <a:schemeClr val="dk1"/>
              </a:solidFill>
              <a:latin typeface="Arial"/>
              <a:ea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p36: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60" name="Google Shape;560;p36: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 AQ. ~1.5 min. Photo: Prayers for Peace outside Oakville Town Hall, 28 October 2023.</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Every figure on this slide is from your own account: 400 to 500 students in a day; understanding of other faiths improving over 85% in before-and-after surveys; HRPS studies finding crime went down where the IYF was held; two Gold Medals.</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Beyond the numbers, from the record:</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 A standing relationship with Halton Regional Police — the Multi-Faith Support Team.</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 A Syrian family welcomed by a church, a synagogue and a mosque acting as one.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 When Quebec City, Orlando, Peshawar, Ukraine and the Middle East wounded people here, neighbours had somewhere to stand together.</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The headline is from the Youth Festival page.</a:t>
            </a:r>
            <a:endParaRPr/>
          </a:p>
        </p:txBody>
      </p:sp>
      <p:sp>
        <p:nvSpPr>
          <p:cNvPr id="561" name="Google Shape;561;p3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38</a:t>
            </a:fld>
            <a:endParaRPr sz="1800">
              <a:solidFill>
                <a:schemeClr val="dk1"/>
              </a:solidFill>
              <a:latin typeface="Arial"/>
              <a:ea typeface="Arial"/>
              <a:cs typeface="Arial"/>
              <a:sym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p37: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80" name="Google Shape;580;p3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SPEAKERS: both. ~1 min.</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The photo shows six of today's nine Council members, left to right: Vida Rosen (Secretary, Baháʼí Faith), Imam Abdul-Qayyum Mufti (Co-Chair), Deborah Laforet (Co-Chair, St. Paul's United), Rabbi Stephen Wise (Shaarei-Beth El), Pravin Lata Sharma (Hindu Faith), The Reverend Malcolm French scp (Treasurer, St. Simon's Anglican).</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Not in the photo: Gillian Federico, The Venerable Jeff Ward, and Mòrar herself.</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A good moment to thank Deborah Laforet as fellow Co-Chair, and every member of the Council by name if time allows.</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Four ways in, from the Interfaith Dialogue page: speak at or host a gathering; bring the Council to a school; join the table; or simply come.</a:t>
            </a:r>
            <a:endParaRPr/>
          </a:p>
        </p:txBody>
      </p:sp>
      <p:sp>
        <p:nvSpPr>
          <p:cNvPr id="581" name="Google Shape;581;p3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39</a:t>
            </a:fld>
            <a:endParaRPr sz="1800">
              <a:solidFill>
                <a:schemeClr val="dk1"/>
              </a:solidFill>
              <a:latin typeface="Arial"/>
              <a:ea typeface="Arial"/>
              <a:cs typeface="Arial"/>
              <a:sym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p38: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91" name="Google Shape;591;p38: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 AQ, then both. ~1.5 min.</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Your own words (spelling corrected only):</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"When we look back 25 years in the making, we feel humbled for what we have achieved, first of our own self-improvement of understanding of our fellow faith communities, in addition to spreading the message of peace through learning, educating, and understanding of our fellow neighbours and appreciating the diversity.</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The road ahead is long; we will carry on this mission and pass on the torch to whoever joins us in this journey of love, understanding, mutual respect, and spreading peace among our communities."</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The slide shortens the first quote slightly; read the full version from here.</a:t>
            </a:r>
            <a:endParaRPr/>
          </a:p>
        </p:txBody>
      </p:sp>
      <p:sp>
        <p:nvSpPr>
          <p:cNvPr id="592" name="Google Shape;592;p38: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40</a:t>
            </a:fld>
            <a:endParaRPr sz="1800">
              <a:solidFill>
                <a:schemeClr val="dk1"/>
              </a:solidFill>
              <a:latin typeface="Arial"/>
              <a:ea typeface="Arial"/>
              <a:cs typeface="Arial"/>
              <a:sym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p39: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02" name="Google Shape;602;p39: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SPEAKERS: both. ~1 min.</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Close together. Thank the guests, the Thomas Merton Centre, and everyone who has sat at the table over twenty-five years.</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"Our public events are open to everyone, of any faith or none. You do not need an invitation and you will not be asked to believe anything."</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Only the Council's website and its institutional meeting place are shown — no personal email addresses or telephone numbers, per the Council's standing rule.</a:t>
            </a:r>
            <a:endParaRPr/>
          </a:p>
        </p:txBody>
      </p:sp>
      <p:sp>
        <p:nvSpPr>
          <p:cNvPr id="603" name="Google Shape;603;p39: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41</a:t>
            </a:fld>
            <a:endParaRPr sz="1800">
              <a:solidFill>
                <a:schemeClr val="dk1"/>
              </a:solidFill>
              <a:latin typeface="Arial"/>
              <a:ea typeface="Arial"/>
              <a:cs typeface="Arial"/>
              <a:sym typeface="Aria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p40: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09" name="Google Shape;609;p40: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SPEAKERS: both. ~1 min.</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Close together. Thank the guests, the Thomas Merton Centre, and everyone who has sat at the table over twenty-five years.</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"Our public events are open to everyone, of any faith or none. You do not need an invitation and you will not be asked to believe anything."</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Only the Council's website and its institutional meeting place are shown — no personal email addresses or telephone numbers, per the Council's standing rule.</a:t>
            </a:r>
            <a:endParaRPr/>
          </a:p>
        </p:txBody>
      </p:sp>
      <p:sp>
        <p:nvSpPr>
          <p:cNvPr id="610" name="Google Shape;610;p4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42</a:t>
            </a:fld>
            <a:endParaRPr sz="1800">
              <a:solidFill>
                <a:schemeClr val="dk1"/>
              </a:solidFill>
              <a:latin typeface="Arial"/>
              <a:ea typeface="Arial"/>
              <a:cs typeface="Arial"/>
              <a:sym typeface="Aria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4"/>
        <p:cNvGrpSpPr/>
        <p:nvPr/>
      </p:nvGrpSpPr>
      <p:grpSpPr>
        <a:xfrm>
          <a:off x="0" y="0"/>
          <a:ext cx="0" cy="0"/>
          <a:chOff x="0" y="0"/>
          <a:chExt cx="0" cy="0"/>
        </a:xfrm>
      </p:grpSpPr>
      <p:sp>
        <p:nvSpPr>
          <p:cNvPr id="615" name="Google Shape;615;p41: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16" name="Google Shape;616;p4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SPEAKERS: both. ~1 min.</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Close together. Thank the guests, the Thomas Merton Centre, and everyone who has sat at the table over twenty-five years.</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"Our public events are open to everyone, of any faith or none. You do not need an invitation and you will not be asked to believe anything."</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Only the Council's website and its institutional meeting place are shown — no personal email addresses or telephone numbers, per the Council's standing rule.</a:t>
            </a:r>
            <a:endParaRPr/>
          </a:p>
        </p:txBody>
      </p:sp>
      <p:sp>
        <p:nvSpPr>
          <p:cNvPr id="617" name="Google Shape;617;p4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43</a:t>
            </a:fld>
            <a:endParaRPr sz="1800">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3.jpg"/><Relationship Id="rId5" Type="http://schemas.openxmlformats.org/officeDocument/2006/relationships/image" Target="../media/image10.jpg"/><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1.jp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24.jp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jpg"/></Relationships>
</file>

<file path=ppt/slides/_rels/slide2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35.jpg"/><Relationship Id="rId4" Type="http://schemas.openxmlformats.org/officeDocument/2006/relationships/image" Target="../media/image34.jp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39.jpg"/></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F5C2E"/>
        </a:solidFill>
        <a:effectLst/>
      </p:bgPr>
    </p:bg>
    <p:spTree>
      <p:nvGrpSpPr>
        <p:cNvPr id="1" name="Shape 11"/>
        <p:cNvGrpSpPr/>
        <p:nvPr/>
      </p:nvGrpSpPr>
      <p:grpSpPr>
        <a:xfrm>
          <a:off x="0" y="0"/>
          <a:ext cx="0" cy="0"/>
          <a:chOff x="0" y="0"/>
          <a:chExt cx="0" cy="0"/>
        </a:xfrm>
      </p:grpSpPr>
      <p:pic>
        <p:nvPicPr>
          <p:cNvPr id="12" name="Google Shape;12;p1" descr="The Interfaith Breakfast, April 2011: guests moving between faith displays in a banquet hall."/>
          <p:cNvPicPr preferRelativeResize="0"/>
          <p:nvPr/>
        </p:nvPicPr>
        <p:blipFill rotWithShape="1">
          <a:blip r:embed="rId3">
            <a:alphaModFix/>
          </a:blip>
          <a:srcRect/>
          <a:stretch/>
        </p:blipFill>
        <p:spPr>
          <a:xfrm>
            <a:off x="4937760" y="0"/>
            <a:ext cx="4206240" cy="5143500"/>
          </a:xfrm>
          <a:prstGeom prst="rect">
            <a:avLst/>
          </a:prstGeom>
          <a:noFill/>
          <a:ln>
            <a:noFill/>
          </a:ln>
        </p:spPr>
      </p:pic>
      <p:pic>
        <p:nvPicPr>
          <p:cNvPr id="13" name="Google Shape;13;p1" descr="Interfaith Council of Halton logo"/>
          <p:cNvPicPr preferRelativeResize="0"/>
          <p:nvPr/>
        </p:nvPicPr>
        <p:blipFill rotWithShape="1">
          <a:blip r:embed="rId4">
            <a:alphaModFix/>
          </a:blip>
          <a:srcRect/>
          <a:stretch/>
        </p:blipFill>
        <p:spPr>
          <a:xfrm>
            <a:off x="548640" y="457200"/>
            <a:ext cx="1691640" cy="1005840"/>
          </a:xfrm>
          <a:prstGeom prst="rect">
            <a:avLst/>
          </a:prstGeom>
          <a:noFill/>
          <a:ln>
            <a:noFill/>
          </a:ln>
        </p:spPr>
      </p:pic>
      <p:sp>
        <p:nvSpPr>
          <p:cNvPr id="14" name="Google Shape;14;p1"/>
          <p:cNvSpPr txBox="1"/>
          <p:nvPr/>
        </p:nvSpPr>
        <p:spPr>
          <a:xfrm>
            <a:off x="548640" y="1783080"/>
            <a:ext cx="41148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9FDCB6"/>
              </a:buClr>
              <a:buSzPts val="1250"/>
              <a:buFont typeface="Calibri"/>
              <a:buNone/>
            </a:pPr>
            <a:r>
              <a:rPr lang="en-US" sz="1250" b="1" i="0" u="none" strike="noStrike" cap="none" spc="400">
                <a:solidFill>
                  <a:srgbClr val="9FDCB6"/>
                </a:solidFill>
                <a:latin typeface="Calibri"/>
                <a:ea typeface="Calibri"/>
                <a:cs typeface="Calibri"/>
                <a:sym typeface="Calibri"/>
              </a:rPr>
              <a:t>25TH ANNIVERSARY BREAKFAST</a:t>
            </a:r>
            <a:endParaRPr sz="1100" b="0" i="0" u="none" strike="noStrike" cap="none">
              <a:solidFill>
                <a:schemeClr val="dk1"/>
              </a:solidFill>
              <a:latin typeface="Calibri"/>
              <a:ea typeface="Calibri"/>
              <a:cs typeface="Calibri"/>
              <a:sym typeface="Calibri"/>
            </a:endParaRPr>
          </a:p>
        </p:txBody>
      </p:sp>
      <p:sp>
        <p:nvSpPr>
          <p:cNvPr id="15" name="Google Shape;15;p1"/>
          <p:cNvSpPr txBox="1"/>
          <p:nvPr/>
        </p:nvSpPr>
        <p:spPr>
          <a:xfrm>
            <a:off x="548640" y="2103120"/>
            <a:ext cx="4114800" cy="1371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FFFFF"/>
              </a:buClr>
              <a:buSzPts val="4050"/>
              <a:buFont typeface="Palatino Linotype"/>
              <a:buNone/>
            </a:pPr>
            <a:r>
              <a:rPr lang="en-US" sz="4050" b="1" i="0" u="none" strike="noStrike" cap="none">
                <a:solidFill>
                  <a:srgbClr val="FFFFFF"/>
                </a:solidFill>
                <a:latin typeface="Palatino Linotype"/>
                <a:ea typeface="Palatino Linotype"/>
                <a:cs typeface="Palatino Linotype"/>
                <a:sym typeface="Palatino Linotype"/>
              </a:rPr>
              <a:t>Twenty-five years at one table</a:t>
            </a:r>
            <a:endParaRPr sz="3600" b="0" i="0" u="none" strike="noStrike" cap="none">
              <a:solidFill>
                <a:schemeClr val="dk1"/>
              </a:solidFill>
              <a:latin typeface="Calibri"/>
              <a:ea typeface="Calibri"/>
              <a:cs typeface="Calibri"/>
              <a:sym typeface="Calibri"/>
            </a:endParaRPr>
          </a:p>
        </p:txBody>
      </p:sp>
      <p:sp>
        <p:nvSpPr>
          <p:cNvPr id="16" name="Google Shape;16;p1"/>
          <p:cNvSpPr txBox="1"/>
          <p:nvPr/>
        </p:nvSpPr>
        <p:spPr>
          <a:xfrm>
            <a:off x="548640" y="3520440"/>
            <a:ext cx="4206240" cy="8229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FFFFF"/>
              </a:buClr>
              <a:buSzPts val="1600"/>
              <a:buFont typeface="Calibri"/>
              <a:buNone/>
            </a:pPr>
            <a:r>
              <a:rPr lang="en-US" sz="1600" b="1" i="0" u="none" strike="noStrike" cap="none">
                <a:solidFill>
                  <a:srgbClr val="FFFFFF"/>
                </a:solidFill>
                <a:latin typeface="Calibri"/>
                <a:ea typeface="Calibri"/>
                <a:cs typeface="Calibri"/>
                <a:sym typeface="Calibri"/>
              </a:rPr>
              <a:t>Imam Abdul-Qayyum Mufti</a:t>
            </a:r>
            <a:endParaRPr sz="1400" b="0" i="0" u="none" strike="noStrike" cap="none">
              <a:solidFill>
                <a:schemeClr val="dk1"/>
              </a:solidFill>
              <a:latin typeface="Calibri"/>
              <a:ea typeface="Calibri"/>
              <a:cs typeface="Calibri"/>
              <a:sym typeface="Calibri"/>
            </a:endParaRPr>
          </a:p>
          <a:p>
            <a:pPr marL="0" marR="0" lvl="0" indent="0" algn="l" rtl="0">
              <a:spcBef>
                <a:spcPts val="200"/>
              </a:spcBef>
              <a:spcAft>
                <a:spcPts val="0"/>
              </a:spcAft>
              <a:buClr>
                <a:srgbClr val="FFFFFF"/>
              </a:buClr>
              <a:buSzPts val="1600"/>
              <a:buFont typeface="Calibri"/>
              <a:buNone/>
            </a:pPr>
            <a:r>
              <a:rPr lang="en-US" sz="1600" b="1" i="0" u="none" strike="noStrike" cap="none">
                <a:solidFill>
                  <a:srgbClr val="FFFFFF"/>
                </a:solidFill>
                <a:latin typeface="Calibri"/>
                <a:ea typeface="Calibri"/>
                <a:cs typeface="Calibri"/>
                <a:sym typeface="Calibri"/>
              </a:rPr>
              <a:t>The Rev. Dr. Mòrar Murray-Hayes, D.D.</a:t>
            </a:r>
            <a:endParaRPr sz="1400" b="0" i="0" u="none" strike="noStrike" cap="none">
              <a:solidFill>
                <a:schemeClr val="dk1"/>
              </a:solidFill>
              <a:latin typeface="Calibri"/>
              <a:ea typeface="Calibri"/>
              <a:cs typeface="Calibri"/>
              <a:sym typeface="Calibri"/>
            </a:endParaRPr>
          </a:p>
          <a:p>
            <a:pPr marL="0" marR="0" lvl="0" indent="0" algn="l" rtl="0">
              <a:spcBef>
                <a:spcPts val="200"/>
              </a:spcBef>
              <a:spcAft>
                <a:spcPts val="0"/>
              </a:spcAft>
              <a:buClr>
                <a:srgbClr val="9FDCB6"/>
              </a:buClr>
              <a:buSzPts val="1600"/>
              <a:buFont typeface="Calibri"/>
              <a:buNone/>
            </a:pPr>
            <a:r>
              <a:rPr lang="en-US" sz="1600" b="0" i="0" u="none" strike="noStrike" cap="none">
                <a:solidFill>
                  <a:srgbClr val="9FDCB6"/>
                </a:solidFill>
                <a:latin typeface="Calibri"/>
                <a:ea typeface="Calibri"/>
                <a:cs typeface="Calibri"/>
                <a:sym typeface="Calibri"/>
              </a:rPr>
              <a:t>Founding Co-Chairs, 2001</a:t>
            </a:r>
            <a:endParaRPr sz="1400" b="0" i="0" u="none" strike="noStrike" cap="none">
              <a:solidFill>
                <a:schemeClr val="dk1"/>
              </a:solidFill>
              <a:latin typeface="Calibri"/>
              <a:ea typeface="Calibri"/>
              <a:cs typeface="Calibri"/>
              <a:sym typeface="Calibri"/>
            </a:endParaRPr>
          </a:p>
        </p:txBody>
      </p:sp>
      <p:sp>
        <p:nvSpPr>
          <p:cNvPr id="17" name="Google Shape;17;p1"/>
          <p:cNvSpPr txBox="1"/>
          <p:nvPr/>
        </p:nvSpPr>
        <p:spPr>
          <a:xfrm>
            <a:off x="548640" y="4526280"/>
            <a:ext cx="429768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FE5D5"/>
              </a:buClr>
              <a:buSzPts val="1250"/>
              <a:buFont typeface="Calibri"/>
              <a:buNone/>
            </a:pPr>
            <a:r>
              <a:rPr lang="en-US" sz="1250" b="0" i="0" u="none" strike="noStrike" cap="none">
                <a:solidFill>
                  <a:srgbClr val="CFE5D5"/>
                </a:solidFill>
                <a:latin typeface="Calibri"/>
                <a:ea typeface="Calibri"/>
                <a:cs typeface="Calibri"/>
                <a:sym typeface="Calibri"/>
              </a:rPr>
              <a:t>Wednesday, October 14, 2026  ·  Thomas Merton Centre, Oakville</a:t>
            </a:r>
            <a:endParaRPr sz="1100" b="0" i="0" u="none" strike="noStrike" cap="non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7F1"/>
        </a:solidFill>
        <a:effectLst/>
      </p:bgPr>
    </p:bg>
    <p:spTree>
      <p:nvGrpSpPr>
        <p:cNvPr id="1" name="Shape 22"/>
        <p:cNvGrpSpPr/>
        <p:nvPr/>
      </p:nvGrpSpPr>
      <p:grpSpPr>
        <a:xfrm>
          <a:off x="0" y="0"/>
          <a:ext cx="0" cy="0"/>
          <a:chOff x="0" y="0"/>
          <a:chExt cx="0" cy="0"/>
        </a:xfrm>
      </p:grpSpPr>
      <p:sp>
        <p:nvSpPr>
          <p:cNvPr id="23" name="Google Shape;23;p2"/>
          <p:cNvSpPr txBox="1"/>
          <p:nvPr/>
        </p:nvSpPr>
        <p:spPr>
          <a:xfrm>
            <a:off x="548640" y="45720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E7D32"/>
              </a:buClr>
              <a:buSzPts val="1250"/>
              <a:buFont typeface="Calibri"/>
              <a:buNone/>
            </a:pPr>
            <a:r>
              <a:rPr lang="en-US" sz="1250" b="1" spc="400">
                <a:solidFill>
                  <a:srgbClr val="2E7D32"/>
                </a:solidFill>
                <a:latin typeface="Calibri"/>
                <a:ea typeface="Calibri"/>
                <a:cs typeface="Calibri"/>
                <a:sym typeface="Calibri"/>
              </a:rPr>
              <a:t>WHO IS SPEAKING</a:t>
            </a:r>
            <a:endParaRPr sz="1100">
              <a:solidFill>
                <a:schemeClr val="dk1"/>
              </a:solidFill>
              <a:latin typeface="Calibri"/>
              <a:ea typeface="Calibri"/>
              <a:cs typeface="Calibri"/>
              <a:sym typeface="Calibri"/>
            </a:endParaRPr>
          </a:p>
        </p:txBody>
      </p:sp>
      <p:sp>
        <p:nvSpPr>
          <p:cNvPr id="24" name="Google Shape;24;p2"/>
          <p:cNvSpPr txBox="1"/>
          <p:nvPr/>
        </p:nvSpPr>
        <p:spPr>
          <a:xfrm>
            <a:off x="3331335" y="731520"/>
            <a:ext cx="2343956"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2E7D32"/>
              </a:buClr>
              <a:buSzPts val="3600"/>
              <a:buFont typeface="Carlito"/>
              <a:buNone/>
            </a:pPr>
            <a:r>
              <a:rPr lang="en-US" sz="3600" b="1" i="0" cap="none" spc="144" dirty="0">
                <a:solidFill>
                  <a:srgbClr val="2E7D32"/>
                </a:solidFill>
                <a:latin typeface="Carlito"/>
                <a:ea typeface="Carlito"/>
                <a:cs typeface="Carlito"/>
                <a:sym typeface="Carlito"/>
              </a:rPr>
              <a:t>CO-CHAIRS</a:t>
            </a:r>
            <a:endParaRPr sz="3200" dirty="0">
              <a:solidFill>
                <a:schemeClr val="dk1"/>
              </a:solidFill>
              <a:latin typeface="Calibri"/>
              <a:ea typeface="Calibri"/>
              <a:cs typeface="Calibri"/>
              <a:sym typeface="Calibri"/>
            </a:endParaRPr>
          </a:p>
        </p:txBody>
      </p:sp>
      <p:sp>
        <p:nvSpPr>
          <p:cNvPr id="25" name="Google Shape;25;p2"/>
          <p:cNvSpPr/>
          <p:nvPr/>
        </p:nvSpPr>
        <p:spPr>
          <a:xfrm>
            <a:off x="548639" y="1360868"/>
            <a:ext cx="3782955" cy="3288244"/>
          </a:xfrm>
          <a:prstGeom prst="rect">
            <a:avLst/>
          </a:prstGeom>
          <a:solidFill>
            <a:srgbClr val="FFFFFF"/>
          </a:solidFill>
          <a:ln w="9525" cap="flat" cmpd="sng">
            <a:solidFill>
              <a:srgbClr val="D2DEC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 name="Google Shape;26;p2"/>
          <p:cNvSpPr/>
          <p:nvPr/>
        </p:nvSpPr>
        <p:spPr>
          <a:xfrm>
            <a:off x="4889678" y="1360868"/>
            <a:ext cx="3705681" cy="3288244"/>
          </a:xfrm>
          <a:prstGeom prst="rect">
            <a:avLst/>
          </a:prstGeom>
          <a:solidFill>
            <a:srgbClr val="FFFFFF"/>
          </a:solidFill>
          <a:ln w="9525" cap="flat" cmpd="sng">
            <a:solidFill>
              <a:srgbClr val="D2DEC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 name="Google Shape;27;p2"/>
          <p:cNvSpPr txBox="1"/>
          <p:nvPr/>
        </p:nvSpPr>
        <p:spPr>
          <a:xfrm>
            <a:off x="6995160" y="1828800"/>
            <a:ext cx="1463040" cy="1143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500"/>
              <a:buFont typeface="Calibri"/>
              <a:buNone/>
            </a:pPr>
            <a:endParaRPr sz="1500">
              <a:solidFill>
                <a:schemeClr val="dk1"/>
              </a:solidFill>
              <a:latin typeface="Calibri"/>
              <a:ea typeface="Calibri"/>
              <a:cs typeface="Calibri"/>
              <a:sym typeface="Calibri"/>
            </a:endParaRPr>
          </a:p>
        </p:txBody>
      </p:sp>
      <p:sp>
        <p:nvSpPr>
          <p:cNvPr id="28" name="Google Shape;28;p2"/>
          <p:cNvSpPr txBox="1"/>
          <p:nvPr/>
        </p:nvSpPr>
        <p:spPr>
          <a:xfrm>
            <a:off x="6995160" y="3017520"/>
            <a:ext cx="1463040" cy="1371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100"/>
              <a:buFont typeface="Calibri"/>
              <a:buNone/>
            </a:pPr>
            <a:endParaRPr sz="1100">
              <a:solidFill>
                <a:schemeClr val="dk1"/>
              </a:solidFill>
              <a:latin typeface="Calibri"/>
              <a:ea typeface="Calibri"/>
              <a:cs typeface="Calibri"/>
              <a:sym typeface="Calibri"/>
            </a:endParaRPr>
          </a:p>
        </p:txBody>
      </p:sp>
      <p:pic>
        <p:nvPicPr>
          <p:cNvPr id="29" name="Google Shape;29;p2"/>
          <p:cNvPicPr preferRelativeResize="0"/>
          <p:nvPr/>
        </p:nvPicPr>
        <p:blipFill rotWithShape="1">
          <a:blip r:embed="rId3">
            <a:alphaModFix/>
          </a:blip>
          <a:srcRect/>
          <a:stretch/>
        </p:blipFill>
        <p:spPr>
          <a:xfrm>
            <a:off x="5771633" y="1441737"/>
            <a:ext cx="1967614" cy="3151566"/>
          </a:xfrm>
          <a:prstGeom prst="rect">
            <a:avLst/>
          </a:prstGeom>
          <a:noFill/>
          <a:ln>
            <a:noFill/>
          </a:ln>
        </p:spPr>
      </p:pic>
      <p:pic>
        <p:nvPicPr>
          <p:cNvPr id="30" name="Google Shape;30;p2"/>
          <p:cNvPicPr preferRelativeResize="0"/>
          <p:nvPr/>
        </p:nvPicPr>
        <p:blipFill rotWithShape="1">
          <a:blip r:embed="rId4">
            <a:alphaModFix/>
          </a:blip>
          <a:srcRect/>
          <a:stretch/>
        </p:blipFill>
        <p:spPr>
          <a:xfrm>
            <a:off x="1385632" y="1441736"/>
            <a:ext cx="1985261" cy="315156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7F1"/>
        </a:solidFill>
        <a:effectLst/>
      </p:bgPr>
    </p:bg>
    <p:spTree>
      <p:nvGrpSpPr>
        <p:cNvPr id="1" name="Shape 35"/>
        <p:cNvGrpSpPr/>
        <p:nvPr/>
      </p:nvGrpSpPr>
      <p:grpSpPr>
        <a:xfrm>
          <a:off x="0" y="0"/>
          <a:ext cx="0" cy="0"/>
          <a:chOff x="0" y="0"/>
          <a:chExt cx="0" cy="0"/>
        </a:xfrm>
      </p:grpSpPr>
      <p:sp>
        <p:nvSpPr>
          <p:cNvPr id="36" name="Google Shape;36;p3"/>
          <p:cNvSpPr txBox="1"/>
          <p:nvPr/>
        </p:nvSpPr>
        <p:spPr>
          <a:xfrm>
            <a:off x="548640" y="457200"/>
            <a:ext cx="5486400" cy="1923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Clr>
                <a:srgbClr val="2E7D32"/>
              </a:buClr>
              <a:buSzPts val="1250"/>
              <a:buFont typeface="Calibri"/>
              <a:buNone/>
            </a:pPr>
            <a:r>
              <a:rPr lang="en-US" sz="1250" b="1" spc="400">
                <a:solidFill>
                  <a:srgbClr val="2E7D32"/>
                </a:solidFill>
                <a:latin typeface="Calibri"/>
                <a:ea typeface="Calibri"/>
                <a:cs typeface="Calibri"/>
                <a:sym typeface="Calibri"/>
              </a:rPr>
              <a:t>WHO IS SPEAKING</a:t>
            </a:r>
            <a:endParaRPr sz="1250" b="1" spc="400">
              <a:solidFill>
                <a:srgbClr val="2E7D32"/>
              </a:solidFill>
              <a:latin typeface="Calibri"/>
              <a:ea typeface="Calibri"/>
              <a:cs typeface="Calibri"/>
              <a:sym typeface="Calibri"/>
            </a:endParaRPr>
          </a:p>
        </p:txBody>
      </p:sp>
      <p:sp>
        <p:nvSpPr>
          <p:cNvPr id="37" name="Google Shape;37;p3"/>
          <p:cNvSpPr txBox="1"/>
          <p:nvPr/>
        </p:nvSpPr>
        <p:spPr>
          <a:xfrm>
            <a:off x="548640" y="731520"/>
            <a:ext cx="8046720"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2E7D32"/>
              </a:buClr>
              <a:buSzPts val="3600"/>
              <a:buFont typeface="Carlito"/>
              <a:buNone/>
            </a:pPr>
            <a:r>
              <a:rPr lang="en-US" sz="3600" b="1" i="0" cap="none" spc="144">
                <a:solidFill>
                  <a:srgbClr val="2E7D32"/>
                </a:solidFill>
                <a:latin typeface="Carlito"/>
                <a:ea typeface="Carlito"/>
                <a:cs typeface="Carlito"/>
                <a:sym typeface="Carlito"/>
              </a:rPr>
              <a:t>LAND ACKNOWLEDGEMENT</a:t>
            </a:r>
            <a:endParaRPr sz="3200">
              <a:solidFill>
                <a:schemeClr val="dk1"/>
              </a:solidFill>
              <a:latin typeface="Calibri"/>
              <a:ea typeface="Calibri"/>
              <a:cs typeface="Calibri"/>
              <a:sym typeface="Calibri"/>
            </a:endParaRPr>
          </a:p>
        </p:txBody>
      </p:sp>
      <p:sp>
        <p:nvSpPr>
          <p:cNvPr id="38" name="Google Shape;38;p3"/>
          <p:cNvSpPr/>
          <p:nvPr/>
        </p:nvSpPr>
        <p:spPr>
          <a:xfrm>
            <a:off x="2680522" y="1362456"/>
            <a:ext cx="3782955" cy="3288244"/>
          </a:xfrm>
          <a:prstGeom prst="rect">
            <a:avLst/>
          </a:prstGeom>
          <a:solidFill>
            <a:srgbClr val="FFFFFF"/>
          </a:solidFill>
          <a:ln w="9525" cap="flat" cmpd="sng">
            <a:solidFill>
              <a:srgbClr val="D2DEC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39" name="Google Shape;39;p3"/>
          <p:cNvPicPr preferRelativeResize="0"/>
          <p:nvPr/>
        </p:nvPicPr>
        <p:blipFill rotWithShape="1">
          <a:blip r:embed="rId3">
            <a:alphaModFix/>
          </a:blip>
          <a:srcRect/>
          <a:stretch/>
        </p:blipFill>
        <p:spPr>
          <a:xfrm>
            <a:off x="3521225" y="1443324"/>
            <a:ext cx="1977841" cy="315156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7F1"/>
        </a:solidFill>
        <a:effectLst/>
      </p:bgPr>
    </p:bg>
    <p:spTree>
      <p:nvGrpSpPr>
        <p:cNvPr id="1" name="Shape 44"/>
        <p:cNvGrpSpPr/>
        <p:nvPr/>
      </p:nvGrpSpPr>
      <p:grpSpPr>
        <a:xfrm>
          <a:off x="0" y="0"/>
          <a:ext cx="0" cy="0"/>
          <a:chOff x="0" y="0"/>
          <a:chExt cx="0" cy="0"/>
        </a:xfrm>
      </p:grpSpPr>
      <p:sp>
        <p:nvSpPr>
          <p:cNvPr id="45" name="Google Shape;45;p4"/>
          <p:cNvSpPr txBox="1"/>
          <p:nvPr/>
        </p:nvSpPr>
        <p:spPr>
          <a:xfrm>
            <a:off x="548640" y="731520"/>
            <a:ext cx="8046720"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2E7D32"/>
              </a:buClr>
              <a:buSzPts val="3600"/>
              <a:buFont typeface="Carlito"/>
              <a:buNone/>
            </a:pPr>
            <a:r>
              <a:rPr lang="en-US" sz="3600" b="1" i="0" cap="none" spc="144">
                <a:solidFill>
                  <a:srgbClr val="2E7D32"/>
                </a:solidFill>
                <a:latin typeface="Carlito"/>
                <a:ea typeface="Carlito"/>
                <a:cs typeface="Carlito"/>
                <a:sym typeface="Carlito"/>
              </a:rPr>
              <a:t>HONOURED REPRESENTATIVES</a:t>
            </a:r>
            <a:endParaRPr sz="2800">
              <a:solidFill>
                <a:schemeClr val="dk1"/>
              </a:solidFill>
              <a:latin typeface="Calibri"/>
              <a:ea typeface="Calibri"/>
              <a:cs typeface="Calibri"/>
              <a:sym typeface="Calibri"/>
            </a:endParaRPr>
          </a:p>
        </p:txBody>
      </p:sp>
      <p:sp>
        <p:nvSpPr>
          <p:cNvPr id="46" name="Google Shape;46;p4"/>
          <p:cNvSpPr/>
          <p:nvPr/>
        </p:nvSpPr>
        <p:spPr>
          <a:xfrm>
            <a:off x="548640" y="1362456"/>
            <a:ext cx="3931920" cy="2180335"/>
          </a:xfrm>
          <a:prstGeom prst="rect">
            <a:avLst/>
          </a:prstGeom>
          <a:solidFill>
            <a:srgbClr val="FFFFFF"/>
          </a:solidFill>
          <a:ln w="9525" cap="flat" cmpd="sng">
            <a:solidFill>
              <a:srgbClr val="D2DEC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 name="Google Shape;47;p4"/>
          <p:cNvSpPr/>
          <p:nvPr/>
        </p:nvSpPr>
        <p:spPr>
          <a:xfrm>
            <a:off x="4663440" y="1362456"/>
            <a:ext cx="3931920" cy="2180335"/>
          </a:xfrm>
          <a:prstGeom prst="rect">
            <a:avLst/>
          </a:prstGeom>
          <a:solidFill>
            <a:srgbClr val="FFFFFF"/>
          </a:solidFill>
          <a:ln w="9525" cap="flat" cmpd="sng">
            <a:solidFill>
              <a:srgbClr val="D2DEC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 name="Google Shape;49;p4"/>
          <p:cNvSpPr txBox="1"/>
          <p:nvPr/>
        </p:nvSpPr>
        <p:spPr>
          <a:xfrm>
            <a:off x="712631" y="1673352"/>
            <a:ext cx="3511897" cy="30777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0" i="0" dirty="0">
                <a:solidFill>
                  <a:srgbClr val="3D4A40"/>
                </a:solidFill>
                <a:latin typeface="Calibri"/>
                <a:ea typeface="Calibri"/>
                <a:cs typeface="Calibri"/>
                <a:sym typeface="Calibri"/>
              </a:rPr>
              <a:t>MP Anita Anand’s representative</a:t>
            </a:r>
            <a:endParaRPr dirty="0"/>
          </a:p>
        </p:txBody>
      </p:sp>
      <p:sp>
        <p:nvSpPr>
          <p:cNvPr id="50" name="Google Shape;50;p4"/>
          <p:cNvSpPr txBox="1"/>
          <p:nvPr/>
        </p:nvSpPr>
        <p:spPr>
          <a:xfrm>
            <a:off x="712631" y="2501554"/>
            <a:ext cx="3419856" cy="3073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0" i="0" dirty="0">
                <a:solidFill>
                  <a:srgbClr val="3D4A40"/>
                </a:solidFill>
                <a:latin typeface="Calibri"/>
                <a:ea typeface="Calibri"/>
                <a:cs typeface="Calibri"/>
                <a:sym typeface="Calibri"/>
              </a:rPr>
              <a:t>MPP Stephen Crawford</a:t>
            </a:r>
            <a:endParaRPr dirty="0"/>
          </a:p>
        </p:txBody>
      </p:sp>
      <p:sp>
        <p:nvSpPr>
          <p:cNvPr id="51" name="Google Shape;51;p4"/>
          <p:cNvSpPr txBox="1"/>
          <p:nvPr/>
        </p:nvSpPr>
        <p:spPr>
          <a:xfrm>
            <a:off x="712631" y="2078553"/>
            <a:ext cx="3419856" cy="3073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0" i="0" dirty="0">
                <a:solidFill>
                  <a:srgbClr val="3D4A40"/>
                </a:solidFill>
                <a:latin typeface="Calibri"/>
                <a:ea typeface="Calibri"/>
                <a:cs typeface="Calibri"/>
                <a:sym typeface="Calibri"/>
              </a:rPr>
              <a:t>MP Sima </a:t>
            </a:r>
            <a:r>
              <a:rPr lang="en-US" sz="2000" b="0" i="0" dirty="0" err="1">
                <a:solidFill>
                  <a:srgbClr val="3D4A40"/>
                </a:solidFill>
                <a:latin typeface="Calibri"/>
                <a:ea typeface="Calibri"/>
                <a:cs typeface="Calibri"/>
                <a:sym typeface="Calibri"/>
              </a:rPr>
              <a:t>Acan</a:t>
            </a:r>
            <a:endParaRPr sz="2000" b="0" i="0" dirty="0">
              <a:solidFill>
                <a:srgbClr val="3D4A40"/>
              </a:solidFill>
              <a:latin typeface="Calibri"/>
              <a:ea typeface="Calibri"/>
              <a:cs typeface="Calibri"/>
              <a:sym typeface="Calibri"/>
            </a:endParaRPr>
          </a:p>
        </p:txBody>
      </p:sp>
      <p:sp>
        <p:nvSpPr>
          <p:cNvPr id="52" name="Google Shape;52;p4"/>
          <p:cNvSpPr txBox="1"/>
          <p:nvPr/>
        </p:nvSpPr>
        <p:spPr>
          <a:xfrm>
            <a:off x="712631" y="2924555"/>
            <a:ext cx="3419856" cy="3073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0" i="0" dirty="0">
                <a:solidFill>
                  <a:srgbClr val="3D4A40"/>
                </a:solidFill>
                <a:latin typeface="Calibri"/>
                <a:ea typeface="Calibri"/>
                <a:cs typeface="Calibri"/>
                <a:sym typeface="Calibri"/>
              </a:rPr>
              <a:t>Mayor Rob Burton</a:t>
            </a:r>
            <a:endParaRPr dirty="0"/>
          </a:p>
        </p:txBody>
      </p:sp>
      <p:sp>
        <p:nvSpPr>
          <p:cNvPr id="225" name="Rep 0"/>
          <p:cNvSpPr txBox="1"/>
          <p:nvPr/>
        </p:nvSpPr>
        <p:spPr>
          <a:xfrm>
            <a:off x="4919472" y="1673352"/>
            <a:ext cx="3419856" cy="3073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0" i="0" u="none">
                <a:solidFill>
                  <a:srgbClr val="3D4A40"/>
                </a:solidFill>
                <a:latin typeface="Calibri"/>
                <a:ea typeface="Calibri"/>
                <a:cs typeface="Calibri"/>
                <a:sym typeface="Calibri"/>
              </a:rPr>
              <a:t>Stephen Tanner (Chief of HRPS)</a:t>
            </a:r>
            <a:endParaRPr/>
          </a:p>
        </p:txBody>
      </p:sp>
      <p:sp>
        <p:nvSpPr>
          <p:cNvPr id="2" name="Rep 1"/>
          <p:cNvSpPr txBox="1"/>
          <p:nvPr/>
        </p:nvSpPr>
        <p:spPr>
          <a:xfrm>
            <a:off x="4919472" y="2090419"/>
            <a:ext cx="3419856" cy="3073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0" i="0" u="none" dirty="0">
                <a:solidFill>
                  <a:srgbClr val="3D4A40"/>
                </a:solidFill>
                <a:latin typeface="Calibri"/>
                <a:ea typeface="Calibri"/>
                <a:cs typeface="Calibri"/>
                <a:sym typeface="Calibri"/>
              </a:rPr>
              <a:t>Sue Biggs (Inspector)</a:t>
            </a:r>
            <a:endParaRPr dirty="0"/>
          </a:p>
        </p:txBody>
      </p:sp>
      <p:sp>
        <p:nvSpPr>
          <p:cNvPr id="3" name="Rep 2"/>
          <p:cNvSpPr txBox="1"/>
          <p:nvPr/>
        </p:nvSpPr>
        <p:spPr>
          <a:xfrm>
            <a:off x="4919472" y="2507487"/>
            <a:ext cx="3419856" cy="3073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0" i="0" u="none" dirty="0">
                <a:solidFill>
                  <a:srgbClr val="3D4A40"/>
                </a:solidFill>
                <a:latin typeface="Calibri"/>
                <a:ea typeface="Calibri"/>
                <a:cs typeface="Calibri"/>
                <a:sym typeface="Calibri"/>
              </a:rPr>
              <a:t>Aaron Groat (Chaplain)</a:t>
            </a:r>
            <a:endParaRPr dirty="0"/>
          </a:p>
        </p:txBody>
      </p:sp>
      <p:sp>
        <p:nvSpPr>
          <p:cNvPr id="4" name="Rep 3"/>
          <p:cNvSpPr txBox="1"/>
          <p:nvPr/>
        </p:nvSpPr>
        <p:spPr>
          <a:xfrm>
            <a:off x="4919472" y="2924555"/>
            <a:ext cx="3419856" cy="3073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0" i="0" u="none" dirty="0" err="1">
                <a:solidFill>
                  <a:srgbClr val="3D4A40"/>
                </a:solidFill>
                <a:latin typeface="Calibri"/>
                <a:ea typeface="Calibri"/>
                <a:cs typeface="Calibri"/>
                <a:sym typeface="Calibri"/>
              </a:rPr>
              <a:t>Councillor</a:t>
            </a:r>
            <a:r>
              <a:rPr lang="en-US" sz="2000" b="0" i="0" u="none" dirty="0">
                <a:solidFill>
                  <a:srgbClr val="3D4A40"/>
                </a:solidFill>
                <a:latin typeface="Calibri"/>
                <a:ea typeface="Calibri"/>
                <a:cs typeface="Calibri"/>
                <a:sym typeface="Calibri"/>
              </a:rPr>
              <a:t> Dave Gittings </a:t>
            </a:r>
            <a:r>
              <a:rPr lang="en-US" sz="1800" b="0" i="0" u="none" dirty="0">
                <a:solidFill>
                  <a:srgbClr val="3D4A40"/>
                </a:solidFill>
                <a:latin typeface="Calibri"/>
                <a:ea typeface="Calibri"/>
                <a:cs typeface="Calibri"/>
                <a:sym typeface="Calibri"/>
              </a:rPr>
              <a:t>(Ward 3)</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7F1"/>
        </a:solidFill>
        <a:effectLst/>
      </p:bgPr>
    </p:bg>
    <p:spTree>
      <p:nvGrpSpPr>
        <p:cNvPr id="1" name="Shape 59"/>
        <p:cNvGrpSpPr/>
        <p:nvPr/>
      </p:nvGrpSpPr>
      <p:grpSpPr>
        <a:xfrm>
          <a:off x="0" y="0"/>
          <a:ext cx="0" cy="0"/>
          <a:chOff x="0" y="0"/>
          <a:chExt cx="0" cy="0"/>
        </a:xfrm>
      </p:grpSpPr>
      <p:sp>
        <p:nvSpPr>
          <p:cNvPr id="60" name="Google Shape;60;p5"/>
          <p:cNvSpPr txBox="1"/>
          <p:nvPr/>
        </p:nvSpPr>
        <p:spPr>
          <a:xfrm>
            <a:off x="548640" y="45720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E7D32"/>
              </a:buClr>
              <a:buSzPts val="1250"/>
              <a:buFont typeface="Calibri"/>
              <a:buNone/>
            </a:pPr>
            <a:r>
              <a:rPr lang="en-US" sz="1250" b="1" spc="400" dirty="0">
                <a:solidFill>
                  <a:srgbClr val="2E7D32"/>
                </a:solidFill>
                <a:latin typeface="Calibri"/>
                <a:ea typeface="Calibri"/>
                <a:cs typeface="Calibri"/>
                <a:sym typeface="Calibri"/>
              </a:rPr>
              <a:t>ICH EC Members</a:t>
            </a:r>
            <a:endParaRPr sz="1100" dirty="0">
              <a:solidFill>
                <a:schemeClr val="dk1"/>
              </a:solidFill>
              <a:latin typeface="Calibri"/>
              <a:ea typeface="Calibri"/>
              <a:cs typeface="Calibri"/>
              <a:sym typeface="Calibri"/>
            </a:endParaRPr>
          </a:p>
        </p:txBody>
      </p:sp>
      <p:sp>
        <p:nvSpPr>
          <p:cNvPr id="61" name="Google Shape;61;p5"/>
          <p:cNvSpPr txBox="1"/>
          <p:nvPr/>
        </p:nvSpPr>
        <p:spPr>
          <a:xfrm>
            <a:off x="548640" y="731520"/>
            <a:ext cx="8046720"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2E7D32"/>
              </a:buClr>
              <a:buSzPts val="3600"/>
              <a:buFont typeface="Carlito"/>
              <a:buNone/>
            </a:pPr>
            <a:r>
              <a:rPr lang="en-US" sz="3600" b="1" i="0" cap="none" spc="144">
                <a:solidFill>
                  <a:srgbClr val="2E7D32"/>
                </a:solidFill>
                <a:latin typeface="Carlito"/>
                <a:ea typeface="Carlito"/>
                <a:cs typeface="Carlito"/>
                <a:sym typeface="Carlito"/>
              </a:rPr>
              <a:t>SECRETARY AND TREASURER</a:t>
            </a:r>
            <a:endParaRPr sz="3200">
              <a:solidFill>
                <a:schemeClr val="dk1"/>
              </a:solidFill>
              <a:latin typeface="Calibri"/>
              <a:ea typeface="Calibri"/>
              <a:cs typeface="Calibri"/>
              <a:sym typeface="Calibri"/>
            </a:endParaRPr>
          </a:p>
        </p:txBody>
      </p:sp>
      <p:sp>
        <p:nvSpPr>
          <p:cNvPr id="62" name="Google Shape;62;p5"/>
          <p:cNvSpPr/>
          <p:nvPr/>
        </p:nvSpPr>
        <p:spPr>
          <a:xfrm>
            <a:off x="548639" y="1360868"/>
            <a:ext cx="3782955" cy="3288244"/>
          </a:xfrm>
          <a:prstGeom prst="rect">
            <a:avLst/>
          </a:prstGeom>
          <a:solidFill>
            <a:srgbClr val="FFFFFF"/>
          </a:solidFill>
          <a:ln w="9525" cap="flat" cmpd="sng">
            <a:solidFill>
              <a:srgbClr val="D2DEC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 name="Google Shape;63;p5"/>
          <p:cNvSpPr/>
          <p:nvPr/>
        </p:nvSpPr>
        <p:spPr>
          <a:xfrm>
            <a:off x="4889678" y="1360868"/>
            <a:ext cx="3705681" cy="3288244"/>
          </a:xfrm>
          <a:prstGeom prst="rect">
            <a:avLst/>
          </a:prstGeom>
          <a:solidFill>
            <a:srgbClr val="FFFFFF"/>
          </a:solidFill>
          <a:ln w="9525" cap="flat" cmpd="sng">
            <a:solidFill>
              <a:srgbClr val="D2DEC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64" name="Google Shape;64;p5"/>
          <p:cNvPicPr preferRelativeResize="0"/>
          <p:nvPr/>
        </p:nvPicPr>
        <p:blipFill rotWithShape="1">
          <a:blip r:embed="rId3">
            <a:alphaModFix/>
          </a:blip>
          <a:srcRect/>
          <a:stretch/>
        </p:blipFill>
        <p:spPr>
          <a:xfrm>
            <a:off x="5765633" y="1517904"/>
            <a:ext cx="1979613" cy="3017520"/>
          </a:xfrm>
          <a:prstGeom prst="rect">
            <a:avLst/>
          </a:prstGeom>
          <a:noFill/>
          <a:ln>
            <a:noFill/>
          </a:ln>
        </p:spPr>
      </p:pic>
      <p:pic>
        <p:nvPicPr>
          <p:cNvPr id="65" name="Google Shape;65;p5"/>
          <p:cNvPicPr preferRelativeResize="0"/>
          <p:nvPr/>
        </p:nvPicPr>
        <p:blipFill rotWithShape="1">
          <a:blip r:embed="rId4">
            <a:alphaModFix/>
          </a:blip>
          <a:srcRect/>
          <a:stretch/>
        </p:blipFill>
        <p:spPr>
          <a:xfrm>
            <a:off x="1389342" y="1517904"/>
            <a:ext cx="1977841" cy="301752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7F1"/>
        </a:solidFill>
        <a:effectLst/>
      </p:bgPr>
    </p:bg>
    <p:spTree>
      <p:nvGrpSpPr>
        <p:cNvPr id="1" name="Shape 70"/>
        <p:cNvGrpSpPr/>
        <p:nvPr/>
      </p:nvGrpSpPr>
      <p:grpSpPr>
        <a:xfrm>
          <a:off x="0" y="0"/>
          <a:ext cx="0" cy="0"/>
          <a:chOff x="0" y="0"/>
          <a:chExt cx="0" cy="0"/>
        </a:xfrm>
      </p:grpSpPr>
      <p:sp>
        <p:nvSpPr>
          <p:cNvPr id="71" name="Google Shape;71;p6"/>
          <p:cNvSpPr txBox="1"/>
          <p:nvPr/>
        </p:nvSpPr>
        <p:spPr>
          <a:xfrm>
            <a:off x="548640" y="457200"/>
            <a:ext cx="5486400" cy="274320"/>
          </a:xfrm>
          <a:prstGeom prst="rect">
            <a:avLst/>
          </a:prstGeom>
          <a:noFill/>
          <a:ln>
            <a:noFill/>
          </a:ln>
        </p:spPr>
        <p:txBody>
          <a:bodyPr spcFirstLastPara="1" wrap="square" lIns="0" tIns="0" rIns="0" bIns="0" anchor="ctr" anchorCtr="0">
            <a:noAutofit/>
          </a:bodyPr>
          <a:lstStyle/>
          <a:p>
            <a:pPr lvl="0">
              <a:buClr>
                <a:srgbClr val="2E7D32"/>
              </a:buClr>
              <a:buSzPts val="1250"/>
            </a:pPr>
            <a:r>
              <a:rPr lang="en-US" sz="1250" b="1" spc="400" dirty="0">
                <a:solidFill>
                  <a:srgbClr val="2E7D32"/>
                </a:solidFill>
                <a:latin typeface="Calibri"/>
                <a:ea typeface="Calibri"/>
                <a:cs typeface="Calibri"/>
                <a:sym typeface="Calibri"/>
              </a:rPr>
              <a:t>ICH EC Members</a:t>
            </a:r>
            <a:endParaRPr lang="en-US" sz="1100" dirty="0">
              <a:solidFill>
                <a:schemeClr val="dk1"/>
              </a:solidFill>
              <a:latin typeface="Calibri"/>
              <a:ea typeface="Calibri"/>
              <a:cs typeface="Calibri"/>
              <a:sym typeface="Calibri"/>
            </a:endParaRPr>
          </a:p>
        </p:txBody>
      </p:sp>
      <p:sp>
        <p:nvSpPr>
          <p:cNvPr id="72" name="Google Shape;72;p6"/>
          <p:cNvSpPr txBox="1"/>
          <p:nvPr/>
        </p:nvSpPr>
        <p:spPr>
          <a:xfrm>
            <a:off x="548640" y="731520"/>
            <a:ext cx="8046720"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2E7D32"/>
              </a:buClr>
              <a:buSzPts val="3600"/>
              <a:buFont typeface="Carlito"/>
              <a:buNone/>
            </a:pPr>
            <a:r>
              <a:rPr lang="en-US" sz="3600" b="1" i="0" cap="none" spc="144">
                <a:solidFill>
                  <a:srgbClr val="2E7D32"/>
                </a:solidFill>
                <a:latin typeface="Carlito"/>
                <a:ea typeface="Carlito"/>
                <a:cs typeface="Carlito"/>
                <a:sym typeface="Carlito"/>
              </a:rPr>
              <a:t>MEMBERS AT LARGE</a:t>
            </a:r>
            <a:endParaRPr sz="3200">
              <a:solidFill>
                <a:schemeClr val="dk1"/>
              </a:solidFill>
              <a:latin typeface="Calibri"/>
              <a:ea typeface="Calibri"/>
              <a:cs typeface="Calibri"/>
              <a:sym typeface="Calibri"/>
            </a:endParaRPr>
          </a:p>
        </p:txBody>
      </p:sp>
      <p:sp>
        <p:nvSpPr>
          <p:cNvPr id="73" name="Google Shape;73;p6"/>
          <p:cNvSpPr/>
          <p:nvPr/>
        </p:nvSpPr>
        <p:spPr>
          <a:xfrm>
            <a:off x="529786" y="1360868"/>
            <a:ext cx="2180823" cy="3288244"/>
          </a:xfrm>
          <a:prstGeom prst="rect">
            <a:avLst/>
          </a:prstGeom>
          <a:solidFill>
            <a:srgbClr val="FFFFFF"/>
          </a:solidFill>
          <a:ln w="9525" cap="flat" cmpd="sng">
            <a:solidFill>
              <a:srgbClr val="D2DEC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 name="Google Shape;74;p6"/>
          <p:cNvSpPr/>
          <p:nvPr/>
        </p:nvSpPr>
        <p:spPr>
          <a:xfrm>
            <a:off x="3395729" y="1382171"/>
            <a:ext cx="2180823" cy="3288244"/>
          </a:xfrm>
          <a:prstGeom prst="rect">
            <a:avLst/>
          </a:prstGeom>
          <a:solidFill>
            <a:srgbClr val="FFFFFF"/>
          </a:solidFill>
          <a:ln w="9525" cap="flat" cmpd="sng">
            <a:solidFill>
              <a:srgbClr val="D2DECD"/>
            </a:solidFill>
            <a:prstDash val="solid"/>
            <a:round/>
            <a:headEnd type="none" w="sm" len="sm"/>
            <a:tailEnd type="none" w="sm" len="sm"/>
          </a:ln>
        </p:spPr>
        <p:txBody>
          <a:bodyPr spcFirstLastPara="1" wrap="square" lIns="91425" tIns="45700" rIns="91425" bIns="45700" anchor="t" anchorCtr="0">
            <a:noAutofit/>
          </a:bodyPr>
          <a:lstStyle/>
          <a:p>
            <a:endParaRPr sz="1800">
              <a:solidFill>
                <a:schemeClr val="dk1"/>
              </a:solidFill>
              <a:latin typeface="Calibri"/>
              <a:ea typeface="Calibri"/>
              <a:cs typeface="Calibri"/>
              <a:sym typeface="Calibri"/>
            </a:endParaRPr>
          </a:p>
        </p:txBody>
      </p:sp>
      <p:sp>
        <p:nvSpPr>
          <p:cNvPr id="75" name="Google Shape;75;p6"/>
          <p:cNvSpPr txBox="1"/>
          <p:nvPr/>
        </p:nvSpPr>
        <p:spPr>
          <a:xfrm>
            <a:off x="6995160" y="1828800"/>
            <a:ext cx="1463040" cy="1143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500"/>
              <a:buFont typeface="Calibri"/>
              <a:buNone/>
            </a:pPr>
            <a:endParaRPr sz="1500">
              <a:solidFill>
                <a:schemeClr val="dk1"/>
              </a:solidFill>
              <a:latin typeface="Calibri"/>
              <a:ea typeface="Calibri"/>
              <a:cs typeface="Calibri"/>
              <a:sym typeface="Calibri"/>
            </a:endParaRPr>
          </a:p>
        </p:txBody>
      </p:sp>
      <p:sp>
        <p:nvSpPr>
          <p:cNvPr id="76" name="Google Shape;76;p6"/>
          <p:cNvSpPr txBox="1"/>
          <p:nvPr/>
        </p:nvSpPr>
        <p:spPr>
          <a:xfrm>
            <a:off x="6995160" y="3017520"/>
            <a:ext cx="1463040" cy="1371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100"/>
              <a:buFont typeface="Calibri"/>
              <a:buNone/>
            </a:pPr>
            <a:endParaRPr sz="1100">
              <a:solidFill>
                <a:schemeClr val="dk1"/>
              </a:solidFill>
              <a:latin typeface="Calibri"/>
              <a:ea typeface="Calibri"/>
              <a:cs typeface="Calibri"/>
              <a:sym typeface="Calibri"/>
            </a:endParaRPr>
          </a:p>
        </p:txBody>
      </p:sp>
      <p:pic>
        <p:nvPicPr>
          <p:cNvPr id="77" name="Google Shape;77;p6"/>
          <p:cNvPicPr preferRelativeResize="0"/>
          <p:nvPr/>
        </p:nvPicPr>
        <p:blipFill rotWithShape="1">
          <a:blip r:embed="rId3">
            <a:alphaModFix/>
          </a:blip>
          <a:srcRect/>
          <a:stretch/>
        </p:blipFill>
        <p:spPr>
          <a:xfrm>
            <a:off x="3507537" y="1463040"/>
            <a:ext cx="1979613" cy="3151566"/>
          </a:xfrm>
          <a:prstGeom prst="rect">
            <a:avLst/>
          </a:prstGeom>
          <a:noFill/>
          <a:ln>
            <a:noFill/>
          </a:ln>
        </p:spPr>
      </p:pic>
      <p:pic>
        <p:nvPicPr>
          <p:cNvPr id="78" name="Google Shape;78;p6"/>
          <p:cNvPicPr preferRelativeResize="0"/>
          <p:nvPr/>
        </p:nvPicPr>
        <p:blipFill rotWithShape="1">
          <a:blip r:embed="rId4">
            <a:alphaModFix/>
          </a:blip>
          <a:srcRect/>
          <a:stretch/>
        </p:blipFill>
        <p:spPr>
          <a:xfrm>
            <a:off x="639827" y="1441736"/>
            <a:ext cx="1977841" cy="3151567"/>
          </a:xfrm>
          <a:prstGeom prst="rect">
            <a:avLst/>
          </a:prstGeom>
          <a:noFill/>
          <a:ln>
            <a:noFill/>
          </a:ln>
        </p:spPr>
      </p:pic>
      <p:sp>
        <p:nvSpPr>
          <p:cNvPr id="3" name="Google Shape;86;p7">
            <a:extLst>
              <a:ext uri="{FF2B5EF4-FFF2-40B4-BE49-F238E27FC236}">
                <a16:creationId xmlns:a16="http://schemas.microsoft.com/office/drawing/2014/main" id="{13144768-1182-E3AC-E4E2-FEC8ABAC0BC6}"/>
              </a:ext>
            </a:extLst>
          </p:cNvPr>
          <p:cNvSpPr/>
          <p:nvPr/>
        </p:nvSpPr>
        <p:spPr>
          <a:xfrm>
            <a:off x="6143223" y="1382171"/>
            <a:ext cx="2360950" cy="3288244"/>
          </a:xfrm>
          <a:prstGeom prst="rect">
            <a:avLst/>
          </a:prstGeom>
          <a:solidFill>
            <a:srgbClr val="FFFFFF"/>
          </a:solidFill>
          <a:ln w="9525" cap="flat" cmpd="sng">
            <a:solidFill>
              <a:srgbClr val="D2DEC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 name="Google Shape;91;p7">
            <a:extLst>
              <a:ext uri="{FF2B5EF4-FFF2-40B4-BE49-F238E27FC236}">
                <a16:creationId xmlns:a16="http://schemas.microsoft.com/office/drawing/2014/main" id="{24309A93-9E66-BE96-8413-7337FE866F50}"/>
              </a:ext>
            </a:extLst>
          </p:cNvPr>
          <p:cNvPicPr preferRelativeResize="0"/>
          <p:nvPr/>
        </p:nvPicPr>
        <p:blipFill rotWithShape="1">
          <a:blip r:embed="rId5">
            <a:alphaModFix/>
          </a:blip>
          <a:srcRect/>
          <a:stretch/>
        </p:blipFill>
        <p:spPr>
          <a:xfrm>
            <a:off x="6261672" y="1441735"/>
            <a:ext cx="2085291" cy="315156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7F1"/>
        </a:solidFill>
        <a:effectLst/>
      </p:bgPr>
    </p:bg>
    <p:spTree>
      <p:nvGrpSpPr>
        <p:cNvPr id="1" name="Shape 83"/>
        <p:cNvGrpSpPr/>
        <p:nvPr/>
      </p:nvGrpSpPr>
      <p:grpSpPr>
        <a:xfrm>
          <a:off x="0" y="0"/>
          <a:ext cx="0" cy="0"/>
          <a:chOff x="0" y="0"/>
          <a:chExt cx="0" cy="0"/>
        </a:xfrm>
      </p:grpSpPr>
      <p:sp>
        <p:nvSpPr>
          <p:cNvPr id="84" name="Google Shape;84;p7"/>
          <p:cNvSpPr txBox="1"/>
          <p:nvPr/>
        </p:nvSpPr>
        <p:spPr>
          <a:xfrm>
            <a:off x="548640" y="457200"/>
            <a:ext cx="5486400" cy="274320"/>
          </a:xfrm>
          <a:prstGeom prst="rect">
            <a:avLst/>
          </a:prstGeom>
          <a:noFill/>
          <a:ln>
            <a:noFill/>
          </a:ln>
        </p:spPr>
        <p:txBody>
          <a:bodyPr spcFirstLastPara="1" wrap="square" lIns="0" tIns="0" rIns="0" bIns="0" anchor="ctr" anchorCtr="0">
            <a:noAutofit/>
          </a:bodyPr>
          <a:lstStyle/>
          <a:p>
            <a:pPr lvl="0">
              <a:buClr>
                <a:srgbClr val="2E7D32"/>
              </a:buClr>
              <a:buSzPts val="1250"/>
            </a:pPr>
            <a:r>
              <a:rPr lang="en-US" sz="1250" b="1" spc="400" dirty="0">
                <a:solidFill>
                  <a:srgbClr val="2E7D32"/>
                </a:solidFill>
                <a:latin typeface="Calibri"/>
                <a:ea typeface="Calibri"/>
                <a:cs typeface="Calibri"/>
                <a:sym typeface="Calibri"/>
              </a:rPr>
              <a:t>ICH EC Members</a:t>
            </a:r>
            <a:endParaRPr lang="en-US" sz="1100" dirty="0">
              <a:solidFill>
                <a:schemeClr val="dk1"/>
              </a:solidFill>
              <a:latin typeface="Calibri"/>
              <a:ea typeface="Calibri"/>
              <a:cs typeface="Calibri"/>
              <a:sym typeface="Calibri"/>
            </a:endParaRPr>
          </a:p>
        </p:txBody>
      </p:sp>
      <p:sp>
        <p:nvSpPr>
          <p:cNvPr id="85" name="Google Shape;85;p7"/>
          <p:cNvSpPr txBox="1"/>
          <p:nvPr/>
        </p:nvSpPr>
        <p:spPr>
          <a:xfrm>
            <a:off x="548640" y="731520"/>
            <a:ext cx="8046720"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3600" b="1" cap="none" spc="144">
                <a:solidFill>
                  <a:srgbClr val="2E7D32"/>
                </a:solidFill>
                <a:latin typeface="Carlito"/>
                <a:ea typeface="Carlito"/>
                <a:cs typeface="Carlito"/>
                <a:sym typeface="Carlito"/>
              </a:rPr>
              <a:t>MEMBERS AT LARGE</a:t>
            </a:r>
            <a:endParaRPr sz="3200">
              <a:solidFill>
                <a:schemeClr val="dk1"/>
              </a:solidFill>
              <a:latin typeface="Calibri"/>
              <a:ea typeface="Calibri"/>
              <a:cs typeface="Calibri"/>
              <a:sym typeface="Calibri"/>
            </a:endParaRPr>
          </a:p>
        </p:txBody>
      </p:sp>
      <p:sp>
        <p:nvSpPr>
          <p:cNvPr id="86" name="Google Shape;86;p7"/>
          <p:cNvSpPr/>
          <p:nvPr/>
        </p:nvSpPr>
        <p:spPr>
          <a:xfrm>
            <a:off x="1925431" y="1360869"/>
            <a:ext cx="2185116" cy="3288244"/>
          </a:xfrm>
          <a:prstGeom prst="rect">
            <a:avLst/>
          </a:prstGeom>
          <a:solidFill>
            <a:srgbClr val="FFFFFF"/>
          </a:solidFill>
          <a:ln w="9525" cap="flat" cmpd="sng">
            <a:solidFill>
              <a:srgbClr val="D2DEC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7" name="Google Shape;87;p7"/>
          <p:cNvSpPr/>
          <p:nvPr/>
        </p:nvSpPr>
        <p:spPr>
          <a:xfrm>
            <a:off x="4994818" y="1360868"/>
            <a:ext cx="2223751" cy="3288244"/>
          </a:xfrm>
          <a:prstGeom prst="rect">
            <a:avLst/>
          </a:prstGeom>
          <a:solidFill>
            <a:srgbClr val="FFFFFF"/>
          </a:solidFill>
          <a:ln w="9525" cap="flat" cmpd="sng">
            <a:solidFill>
              <a:srgbClr val="D2DEC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 name="Google Shape;88;p7"/>
          <p:cNvSpPr txBox="1"/>
          <p:nvPr/>
        </p:nvSpPr>
        <p:spPr>
          <a:xfrm>
            <a:off x="6995160" y="1828800"/>
            <a:ext cx="1463040" cy="1143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500"/>
              <a:buFont typeface="Calibri"/>
              <a:buNone/>
            </a:pPr>
            <a:endParaRPr sz="1500">
              <a:solidFill>
                <a:schemeClr val="dk1"/>
              </a:solidFill>
              <a:latin typeface="Calibri"/>
              <a:ea typeface="Calibri"/>
              <a:cs typeface="Calibri"/>
              <a:sym typeface="Calibri"/>
            </a:endParaRPr>
          </a:p>
        </p:txBody>
      </p:sp>
      <p:sp>
        <p:nvSpPr>
          <p:cNvPr id="89" name="Google Shape;89;p7"/>
          <p:cNvSpPr txBox="1"/>
          <p:nvPr/>
        </p:nvSpPr>
        <p:spPr>
          <a:xfrm>
            <a:off x="6995160" y="3004641"/>
            <a:ext cx="1463040" cy="1371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100"/>
              <a:buFont typeface="Calibri"/>
              <a:buNone/>
            </a:pPr>
            <a:endParaRPr sz="1100">
              <a:solidFill>
                <a:schemeClr val="dk1"/>
              </a:solidFill>
              <a:latin typeface="Calibri"/>
              <a:ea typeface="Calibri"/>
              <a:cs typeface="Calibri"/>
              <a:sym typeface="Calibri"/>
            </a:endParaRPr>
          </a:p>
        </p:txBody>
      </p:sp>
      <p:pic>
        <p:nvPicPr>
          <p:cNvPr id="90" name="Google Shape;90;p7"/>
          <p:cNvPicPr preferRelativeResize="0"/>
          <p:nvPr/>
        </p:nvPicPr>
        <p:blipFill rotWithShape="1">
          <a:blip r:embed="rId3">
            <a:alphaModFix/>
          </a:blip>
          <a:srcRect/>
          <a:stretch/>
        </p:blipFill>
        <p:spPr>
          <a:xfrm>
            <a:off x="5093158" y="1441737"/>
            <a:ext cx="2066650" cy="3151566"/>
          </a:xfrm>
          <a:prstGeom prst="rect">
            <a:avLst/>
          </a:prstGeom>
          <a:noFill/>
          <a:ln>
            <a:noFill/>
          </a:ln>
        </p:spPr>
      </p:pic>
      <p:pic>
        <p:nvPicPr>
          <p:cNvPr id="91" name="Google Shape;91;p7"/>
          <p:cNvPicPr preferRelativeResize="0"/>
          <p:nvPr/>
        </p:nvPicPr>
        <p:blipFill rotWithShape="1">
          <a:blip r:embed="rId4">
            <a:alphaModFix/>
          </a:blip>
          <a:srcRect/>
          <a:stretch/>
        </p:blipFill>
        <p:spPr>
          <a:xfrm>
            <a:off x="2021403" y="1441737"/>
            <a:ext cx="1971632" cy="315156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7F1"/>
        </a:solidFill>
        <a:effectLst/>
      </p:bgPr>
    </p:bg>
    <p:spTree>
      <p:nvGrpSpPr>
        <p:cNvPr id="1" name="Shape 96">
          <a:extLst>
            <a:ext uri="{FF2B5EF4-FFF2-40B4-BE49-F238E27FC236}">
              <a16:creationId xmlns:a16="http://schemas.microsoft.com/office/drawing/2014/main" id="{972D3738-12D8-60F8-7688-EEE25ED46818}"/>
            </a:ext>
          </a:extLst>
        </p:cNvPr>
        <p:cNvGrpSpPr/>
        <p:nvPr/>
      </p:nvGrpSpPr>
      <p:grpSpPr>
        <a:xfrm>
          <a:off x="0" y="0"/>
          <a:ext cx="0" cy="0"/>
          <a:chOff x="0" y="0"/>
          <a:chExt cx="0" cy="0"/>
        </a:xfrm>
      </p:grpSpPr>
      <p:sp>
        <p:nvSpPr>
          <p:cNvPr id="98" name="Google Shape;98;p8">
            <a:extLst>
              <a:ext uri="{FF2B5EF4-FFF2-40B4-BE49-F238E27FC236}">
                <a16:creationId xmlns:a16="http://schemas.microsoft.com/office/drawing/2014/main" id="{E3A705EC-8254-C3F3-E452-1A923E00755C}"/>
              </a:ext>
            </a:extLst>
          </p:cNvPr>
          <p:cNvSpPr txBox="1"/>
          <p:nvPr/>
        </p:nvSpPr>
        <p:spPr>
          <a:xfrm>
            <a:off x="548640" y="731520"/>
            <a:ext cx="8046720"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3600" b="1" cap="none" spc="144" dirty="0">
                <a:solidFill>
                  <a:srgbClr val="2E7D32"/>
                </a:solidFill>
                <a:latin typeface="Carlito"/>
                <a:ea typeface="Carlito"/>
                <a:cs typeface="Carlito"/>
                <a:sym typeface="Carlito"/>
              </a:rPr>
              <a:t>PAST CHAIRS</a:t>
            </a:r>
            <a:endParaRPr sz="3200" dirty="0">
              <a:solidFill>
                <a:schemeClr val="dk1"/>
              </a:solidFill>
              <a:latin typeface="Calibri"/>
              <a:ea typeface="Calibri"/>
              <a:cs typeface="Calibri"/>
              <a:sym typeface="Calibri"/>
            </a:endParaRPr>
          </a:p>
        </p:txBody>
      </p:sp>
      <p:pic>
        <p:nvPicPr>
          <p:cNvPr id="100" name="Google Shape;100;p8">
            <a:extLst>
              <a:ext uri="{FF2B5EF4-FFF2-40B4-BE49-F238E27FC236}">
                <a16:creationId xmlns:a16="http://schemas.microsoft.com/office/drawing/2014/main" id="{3E265271-A3EF-62CE-5806-DD0AFC9FD375}"/>
              </a:ext>
            </a:extLst>
          </p:cNvPr>
          <p:cNvPicPr preferRelativeResize="0"/>
          <p:nvPr/>
        </p:nvPicPr>
        <p:blipFill rotWithShape="1">
          <a:blip r:embed="rId3">
            <a:alphaModFix/>
          </a:blip>
          <a:srcRect/>
          <a:stretch/>
        </p:blipFill>
        <p:spPr>
          <a:xfrm>
            <a:off x="2218506" y="1554480"/>
            <a:ext cx="1488298" cy="2377440"/>
          </a:xfrm>
          <a:prstGeom prst="rect">
            <a:avLst/>
          </a:prstGeom>
          <a:noFill/>
          <a:ln>
            <a:noFill/>
          </a:ln>
        </p:spPr>
      </p:pic>
      <p:pic>
        <p:nvPicPr>
          <p:cNvPr id="5" name="Google Shape;29;p2">
            <a:extLst>
              <a:ext uri="{FF2B5EF4-FFF2-40B4-BE49-F238E27FC236}">
                <a16:creationId xmlns:a16="http://schemas.microsoft.com/office/drawing/2014/main" id="{27DE27F7-FA12-55AB-8348-07BE137D661D}"/>
              </a:ext>
            </a:extLst>
          </p:cNvPr>
          <p:cNvPicPr preferRelativeResize="0"/>
          <p:nvPr/>
        </p:nvPicPr>
        <p:blipFill rotWithShape="1">
          <a:blip r:embed="rId4">
            <a:alphaModFix/>
          </a:blip>
          <a:srcRect/>
          <a:stretch/>
        </p:blipFill>
        <p:spPr>
          <a:xfrm>
            <a:off x="611159" y="1554480"/>
            <a:ext cx="1484305" cy="2377440"/>
          </a:xfrm>
          <a:prstGeom prst="rect">
            <a:avLst/>
          </a:prstGeom>
          <a:noFill/>
          <a:ln>
            <a:noFill/>
          </a:ln>
        </p:spPr>
      </p:pic>
      <p:pic>
        <p:nvPicPr>
          <p:cNvPr id="9" name="Google Shape;90;p7">
            <a:extLst>
              <a:ext uri="{FF2B5EF4-FFF2-40B4-BE49-F238E27FC236}">
                <a16:creationId xmlns:a16="http://schemas.microsoft.com/office/drawing/2014/main" id="{91D10425-9E2D-6B6A-1B50-3DF549B85610}"/>
              </a:ext>
            </a:extLst>
          </p:cNvPr>
          <p:cNvPicPr preferRelativeResize="0"/>
          <p:nvPr/>
        </p:nvPicPr>
        <p:blipFill rotWithShape="1">
          <a:blip r:embed="rId5">
            <a:alphaModFix/>
          </a:blip>
          <a:srcRect/>
          <a:stretch/>
        </p:blipFill>
        <p:spPr>
          <a:xfrm>
            <a:off x="5396277" y="1554480"/>
            <a:ext cx="1570133" cy="2377440"/>
          </a:xfrm>
          <a:prstGeom prst="rect">
            <a:avLst/>
          </a:prstGeom>
          <a:noFill/>
          <a:ln>
            <a:noFill/>
          </a:ln>
        </p:spPr>
      </p:pic>
      <p:sp>
        <p:nvSpPr>
          <p:cNvPr id="99" name="Card 2">
            <a:extLst>
              <a:ext uri="{FF2B5EF4-FFF2-40B4-BE49-F238E27FC236}">
                <a16:creationId xmlns:a16="http://schemas.microsoft.com/office/drawing/2014/main" id="{1F08DEF3-86FF-33D5-DE54-268BEAB36DD7}"/>
              </a:ext>
            </a:extLst>
          </p:cNvPr>
          <p:cNvSpPr/>
          <p:nvPr/>
        </p:nvSpPr>
        <p:spPr>
          <a:xfrm>
            <a:off x="3831336" y="1554480"/>
            <a:ext cx="1481328" cy="2377440"/>
          </a:xfrm>
          <a:prstGeom prst="rect">
            <a:avLst/>
          </a:prstGeom>
          <a:solidFill>
            <a:srgbClr val="FFFFFF"/>
          </a:solidFill>
          <a:ln w="9525" cap="flat" cmpd="sng">
            <a:solidFill>
              <a:srgbClr val="D2DEC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3" name="Google Shape;90;p7">
            <a:extLst>
              <a:ext uri="{FF2B5EF4-FFF2-40B4-BE49-F238E27FC236}">
                <a16:creationId xmlns:a16="http://schemas.microsoft.com/office/drawing/2014/main" id="{D549E0EF-215F-A2A8-D4CA-41EE9B721AA9}"/>
              </a:ext>
            </a:extLst>
          </p:cNvPr>
          <p:cNvPicPr preferRelativeResize="0"/>
          <p:nvPr/>
        </p:nvPicPr>
        <p:blipFill>
          <a:blip r:embed="rId6">
            <a:alphaModFix/>
          </a:blip>
          <a:srcRect l="18500" r="18500"/>
          <a:stretch/>
        </p:blipFill>
        <p:spPr>
          <a:xfrm>
            <a:off x="3995928" y="1645920"/>
            <a:ext cx="1152144" cy="1828800"/>
          </a:xfrm>
          <a:prstGeom prst="rect">
            <a:avLst/>
          </a:prstGeom>
          <a:noFill/>
          <a:ln>
            <a:noFill/>
          </a:ln>
        </p:spPr>
      </p:pic>
      <p:sp>
        <p:nvSpPr>
          <p:cNvPr id="19" name="Google Shape;154;p12">
            <a:extLst>
              <a:ext uri="{FF2B5EF4-FFF2-40B4-BE49-F238E27FC236}">
                <a16:creationId xmlns:a16="http://schemas.microsoft.com/office/drawing/2014/main" id="{B3AF1F40-EA2F-4804-AB02-CAEC79CE55FD}"/>
              </a:ext>
            </a:extLst>
          </p:cNvPr>
          <p:cNvSpPr txBox="1"/>
          <p:nvPr/>
        </p:nvSpPr>
        <p:spPr>
          <a:xfrm>
            <a:off x="3922776" y="3511296"/>
            <a:ext cx="1298448" cy="402336"/>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100"/>
              <a:buFont typeface="Calibri"/>
              <a:buNone/>
            </a:pPr>
            <a:r>
              <a:rPr lang="en-US" sz="600" b="0" dirty="0">
                <a:solidFill>
                  <a:srgbClr val="3D4A40"/>
                </a:solidFill>
                <a:latin typeface="Calibri"/>
                <a:ea typeface="Calibri"/>
                <a:cs typeface="Calibri"/>
                <a:sym typeface="Calibri"/>
              </a:rPr>
              <a:t>Former Co-Chair</a:t>
            </a:r>
          </a:p>
          <a:p>
            <a:pPr marL="0" marR="0" lvl="0" indent="0" algn="l" rtl="0">
              <a:spcBef>
                <a:spcPts val="0"/>
              </a:spcBef>
              <a:spcAft>
                <a:spcPts val="0"/>
              </a:spcAft>
              <a:buClr>
                <a:srgbClr val="3D4A40"/>
              </a:buClr>
              <a:buSzPts val="1100"/>
              <a:buFont typeface="Calibri"/>
              <a:buNone/>
            </a:pPr>
            <a:r>
              <a:rPr lang="en-US" sz="750" b="1" dirty="0">
                <a:solidFill>
                  <a:srgbClr val="3D4A40"/>
                </a:solidFill>
                <a:latin typeface="Calibri"/>
                <a:ea typeface="Calibri"/>
                <a:cs typeface="Calibri"/>
                <a:sym typeface="Calibri"/>
              </a:rPr>
              <a:t>Rabbi Paul </a:t>
            </a:r>
            <a:r>
              <a:rPr lang="en-US" sz="750" b="1" dirty="0" err="1">
                <a:solidFill>
                  <a:srgbClr val="3D4A40"/>
                </a:solidFill>
                <a:latin typeface="Calibri"/>
                <a:ea typeface="Calibri"/>
                <a:cs typeface="Calibri"/>
                <a:sym typeface="Calibri"/>
              </a:rPr>
              <a:t>Sidlofsky</a:t>
            </a:r>
            <a:endParaRPr lang="en-US" sz="700" b="1" dirty="0">
              <a:solidFill>
                <a:srgbClr val="3D4A40"/>
              </a:solidFill>
              <a:latin typeface="Calibri"/>
              <a:ea typeface="Calibri"/>
              <a:cs typeface="Calibri"/>
              <a:sym typeface="Calibri"/>
            </a:endParaRPr>
          </a:p>
          <a:p>
            <a:pPr lvl="0">
              <a:buClr>
                <a:srgbClr val="3D4A40"/>
              </a:buClr>
              <a:buSzPts val="1100"/>
            </a:pPr>
            <a:r>
              <a:rPr lang="en-US" sz="600" b="0" dirty="0">
                <a:solidFill>
                  <a:srgbClr val="3D4A40"/>
                </a:solidFill>
                <a:latin typeface="Calibri"/>
                <a:ea typeface="Calibri"/>
                <a:cs typeface="Calibri"/>
              </a:rPr>
              <a:t>Shaarei-Beth El Congregation</a:t>
            </a:r>
            <a:endParaRPr sz="600" dirty="0">
              <a:solidFill>
                <a:srgbClr val="3D4A40"/>
              </a:solidFill>
              <a:latin typeface="Calibri"/>
              <a:ea typeface="Calibri"/>
              <a:cs typeface="Calibri"/>
              <a:sym typeface="Calibri"/>
            </a:endParaRPr>
          </a:p>
          <a:p>
            <a:pPr marL="0" marR="0" lvl="0" indent="0" algn="l" rtl="0">
              <a:spcBef>
                <a:spcPts val="600"/>
              </a:spcBef>
              <a:spcAft>
                <a:spcPts val="0"/>
              </a:spcAft>
              <a:buClr>
                <a:srgbClr val="2E7D32"/>
              </a:buClr>
              <a:buSzPts val="1100"/>
              <a:buFont typeface="Calibri"/>
              <a:buNone/>
            </a:pPr>
            <a:endParaRPr sz="1100" dirty="0">
              <a:solidFill>
                <a:schemeClr val="dk1"/>
              </a:solidFill>
              <a:latin typeface="Calibri"/>
              <a:ea typeface="Calibri"/>
              <a:cs typeface="Calibri"/>
              <a:sym typeface="Calibri"/>
            </a:endParaRPr>
          </a:p>
        </p:txBody>
      </p:sp>
      <p:pic>
        <p:nvPicPr>
          <p:cNvPr id="23" name="Google Shape;90;p7">
            <a:extLst>
              <a:ext uri="{FF2B5EF4-FFF2-40B4-BE49-F238E27FC236}">
                <a16:creationId xmlns:a16="http://schemas.microsoft.com/office/drawing/2014/main" id="{3964BCC3-A275-7875-281B-F1985B065133}"/>
              </a:ext>
            </a:extLst>
          </p:cNvPr>
          <p:cNvPicPr preferRelativeResize="0"/>
          <p:nvPr/>
        </p:nvPicPr>
        <p:blipFill rotWithShape="1">
          <a:blip r:embed="rId7">
            <a:alphaModFix/>
          </a:blip>
          <a:srcRect/>
          <a:stretch/>
        </p:blipFill>
        <p:spPr>
          <a:xfrm>
            <a:off x="7044148" y="1554480"/>
            <a:ext cx="1493078" cy="2377440"/>
          </a:xfrm>
          <a:prstGeom prst="rect">
            <a:avLst/>
          </a:prstGeom>
          <a:noFill/>
          <a:ln>
            <a:noFill/>
          </a:ln>
        </p:spPr>
      </p:pic>
      <p:sp>
        <p:nvSpPr>
          <p:cNvPr id="239" name="Text 0"/>
          <p:cNvSpPr txBox="1"/>
          <p:nvPr/>
        </p:nvSpPr>
        <p:spPr>
          <a:xfrm>
            <a:off x="548640" y="45720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E7D32"/>
              </a:buClr>
              <a:buSzPts val="1250"/>
              <a:buFont typeface="Calibri"/>
              <a:buNone/>
            </a:pPr>
            <a:r>
              <a:rPr lang="en-US" sz="1250" b="1" spc="400">
                <a:solidFill>
                  <a:srgbClr val="2E7D32"/>
                </a:solidFill>
                <a:latin typeface="Calibri"/>
                <a:ea typeface="Calibri"/>
                <a:cs typeface="Calibri"/>
                <a:sym typeface="Calibri"/>
              </a:rPr>
              <a:t>WHO HAS CHAIRED</a:t>
            </a:r>
            <a:endParaRPr sz="11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74848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F7F1"/>
        </a:solidFill>
        <a:effectLst/>
      </p:bgPr>
    </p:bg>
    <p:spTree>
      <p:nvGrpSpPr>
        <p:cNvPr id="1" name="Shape 105">
          <a:extLst>
            <a:ext uri="{FF2B5EF4-FFF2-40B4-BE49-F238E27FC236}">
              <a16:creationId xmlns:a16="http://schemas.microsoft.com/office/drawing/2014/main" id="{599B4004-5F61-5ACE-DF67-DCFF058FA762}"/>
            </a:ext>
          </a:extLst>
        </p:cNvPr>
        <p:cNvGrpSpPr/>
        <p:nvPr/>
      </p:nvGrpSpPr>
      <p:grpSpPr>
        <a:xfrm>
          <a:off x="0" y="0"/>
          <a:ext cx="0" cy="0"/>
          <a:chOff x="0" y="0"/>
          <a:chExt cx="0" cy="0"/>
        </a:xfrm>
      </p:grpSpPr>
      <p:sp>
        <p:nvSpPr>
          <p:cNvPr id="106" name="Google Shape;106;p9">
            <a:extLst>
              <a:ext uri="{FF2B5EF4-FFF2-40B4-BE49-F238E27FC236}">
                <a16:creationId xmlns:a16="http://schemas.microsoft.com/office/drawing/2014/main" id="{A0E377BA-F3BB-663A-12D3-76BE9CDE6376}"/>
              </a:ext>
            </a:extLst>
          </p:cNvPr>
          <p:cNvSpPr txBox="1"/>
          <p:nvPr/>
        </p:nvSpPr>
        <p:spPr>
          <a:xfrm>
            <a:off x="496365" y="482600"/>
            <a:ext cx="5486400" cy="274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E7D32"/>
              </a:buClr>
              <a:buSzPts val="1250"/>
              <a:buFont typeface="Calibri"/>
              <a:buNone/>
            </a:pPr>
            <a:endParaRPr sz="1100" dirty="0">
              <a:solidFill>
                <a:schemeClr val="dk1"/>
              </a:solidFill>
              <a:latin typeface="Calibri"/>
              <a:ea typeface="Calibri"/>
              <a:cs typeface="Calibri"/>
              <a:sym typeface="Calibri"/>
            </a:endParaRPr>
          </a:p>
        </p:txBody>
      </p:sp>
      <p:sp>
        <p:nvSpPr>
          <p:cNvPr id="107" name="Google Shape;107;p9">
            <a:extLst>
              <a:ext uri="{FF2B5EF4-FFF2-40B4-BE49-F238E27FC236}">
                <a16:creationId xmlns:a16="http://schemas.microsoft.com/office/drawing/2014/main" id="{3C61980A-5009-1D6F-C572-C1818452CD74}"/>
              </a:ext>
            </a:extLst>
          </p:cNvPr>
          <p:cNvSpPr txBox="1"/>
          <p:nvPr/>
        </p:nvSpPr>
        <p:spPr>
          <a:xfrm>
            <a:off x="548640" y="731520"/>
            <a:ext cx="8046720"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2E7D32"/>
              </a:buClr>
              <a:buSzPts val="3600"/>
              <a:buFont typeface="Carlito"/>
              <a:buNone/>
            </a:pPr>
            <a:r>
              <a:rPr lang="en-US" sz="3600" b="1" i="0" cap="none" spc="144">
                <a:solidFill>
                  <a:srgbClr val="2E7D32"/>
                </a:solidFill>
                <a:latin typeface="Carlito"/>
                <a:ea typeface="Carlito"/>
                <a:cs typeface="Carlito"/>
                <a:sym typeface="Carlito"/>
              </a:rPr>
              <a:t>PAST MEMBERS</a:t>
            </a:r>
            <a:endParaRPr sz="2800">
              <a:solidFill>
                <a:schemeClr val="dk1"/>
              </a:solidFill>
              <a:latin typeface="Calibri"/>
              <a:ea typeface="Calibri"/>
              <a:cs typeface="Calibri"/>
              <a:sym typeface="Calibri"/>
            </a:endParaRPr>
          </a:p>
        </p:txBody>
      </p:sp>
      <p:sp>
        <p:nvSpPr>
          <p:cNvPr id="108" name="Google Shape;108;p9">
            <a:extLst>
              <a:ext uri="{FF2B5EF4-FFF2-40B4-BE49-F238E27FC236}">
                <a16:creationId xmlns:a16="http://schemas.microsoft.com/office/drawing/2014/main" id="{E60B457C-8DCA-6EE5-ED3B-C10A58CC8896}"/>
              </a:ext>
            </a:extLst>
          </p:cNvPr>
          <p:cNvSpPr/>
          <p:nvPr/>
        </p:nvSpPr>
        <p:spPr>
          <a:xfrm>
            <a:off x="548640" y="1362456"/>
            <a:ext cx="8046720" cy="2207767"/>
          </a:xfrm>
          <a:prstGeom prst="rect">
            <a:avLst/>
          </a:prstGeom>
          <a:solidFill>
            <a:srgbClr val="FFFFFF"/>
          </a:solidFill>
          <a:ln w="9525" cap="flat" cmpd="sng">
            <a:solidFill>
              <a:srgbClr val="D2DEC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9">
            <a:extLst>
              <a:ext uri="{FF2B5EF4-FFF2-40B4-BE49-F238E27FC236}">
                <a16:creationId xmlns:a16="http://schemas.microsoft.com/office/drawing/2014/main" id="{AAF98384-802E-F69A-9627-11C5BAF97561}"/>
              </a:ext>
            </a:extLst>
          </p:cNvPr>
          <p:cNvSpPr txBox="1"/>
          <p:nvPr/>
        </p:nvSpPr>
        <p:spPr>
          <a:xfrm>
            <a:off x="868680" y="1700784"/>
            <a:ext cx="4206240" cy="3073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0" i="0">
                <a:solidFill>
                  <a:srgbClr val="3D4A40"/>
                </a:solidFill>
                <a:latin typeface="Calibri"/>
                <a:ea typeface="Calibri"/>
                <a:cs typeface="Calibri"/>
                <a:sym typeface="Calibri"/>
              </a:rPr>
              <a:t>Ann Mulvale (former Mayor of Oakville)</a:t>
            </a:r>
            <a:endParaRPr/>
          </a:p>
        </p:txBody>
      </p:sp>
      <p:sp>
        <p:nvSpPr>
          <p:cNvPr id="110" name="Google Shape;110;p9">
            <a:extLst>
              <a:ext uri="{FF2B5EF4-FFF2-40B4-BE49-F238E27FC236}">
                <a16:creationId xmlns:a16="http://schemas.microsoft.com/office/drawing/2014/main" id="{65E8DB81-58EE-4AF7-07A6-30057BEBF3DF}"/>
              </a:ext>
            </a:extLst>
          </p:cNvPr>
          <p:cNvSpPr txBox="1"/>
          <p:nvPr/>
        </p:nvSpPr>
        <p:spPr>
          <a:xfrm>
            <a:off x="868680" y="2117852"/>
            <a:ext cx="4206240" cy="3073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0" i="0">
                <a:solidFill>
                  <a:srgbClr val="3D4A40"/>
                </a:solidFill>
                <a:latin typeface="Calibri"/>
                <a:ea typeface="Calibri"/>
                <a:cs typeface="Calibri"/>
                <a:sym typeface="Calibri"/>
              </a:rPr>
              <a:t>Laila Eiriksson (Baháʼí)</a:t>
            </a:r>
            <a:endParaRPr/>
          </a:p>
        </p:txBody>
      </p:sp>
      <p:sp>
        <p:nvSpPr>
          <p:cNvPr id="111" name="Google Shape;111;p9">
            <a:extLst>
              <a:ext uri="{FF2B5EF4-FFF2-40B4-BE49-F238E27FC236}">
                <a16:creationId xmlns:a16="http://schemas.microsoft.com/office/drawing/2014/main" id="{A6052E69-93B4-3D12-571D-FDC63BF59D5B}"/>
              </a:ext>
            </a:extLst>
          </p:cNvPr>
          <p:cNvSpPr txBox="1"/>
          <p:nvPr/>
        </p:nvSpPr>
        <p:spPr>
          <a:xfrm>
            <a:off x="868680" y="2534920"/>
            <a:ext cx="4206240" cy="3073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0" i="0">
                <a:solidFill>
                  <a:srgbClr val="3D4A40"/>
                </a:solidFill>
                <a:latin typeface="Calibri"/>
                <a:ea typeface="Calibri"/>
                <a:cs typeface="Calibri"/>
                <a:sym typeface="Calibri"/>
              </a:rPr>
              <a:t>Fr Ted Sleman (Catholic)</a:t>
            </a:r>
            <a:endParaRPr/>
          </a:p>
        </p:txBody>
      </p:sp>
      <p:sp>
        <p:nvSpPr>
          <p:cNvPr id="112" name="Google Shape;112;p9">
            <a:extLst>
              <a:ext uri="{FF2B5EF4-FFF2-40B4-BE49-F238E27FC236}">
                <a16:creationId xmlns:a16="http://schemas.microsoft.com/office/drawing/2014/main" id="{3744451D-B4BC-C0FE-BEBF-8B18ED608FB7}"/>
              </a:ext>
            </a:extLst>
          </p:cNvPr>
          <p:cNvSpPr txBox="1"/>
          <p:nvPr/>
        </p:nvSpPr>
        <p:spPr>
          <a:xfrm>
            <a:off x="868680" y="2951987"/>
            <a:ext cx="4206240" cy="3073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0" i="0">
                <a:solidFill>
                  <a:srgbClr val="3D4A40"/>
                </a:solidFill>
                <a:latin typeface="Calibri"/>
                <a:ea typeface="Calibri"/>
                <a:cs typeface="Calibri"/>
                <a:sym typeface="Calibri"/>
              </a:rPr>
              <a:t>Rev Dan Phannenhour (Anglican)</a:t>
            </a:r>
            <a:endParaRPr/>
          </a:p>
        </p:txBody>
      </p:sp>
      <p:sp>
        <p:nvSpPr>
          <p:cNvPr id="113" name="Google Shape;113;p9">
            <a:extLst>
              <a:ext uri="{FF2B5EF4-FFF2-40B4-BE49-F238E27FC236}">
                <a16:creationId xmlns:a16="http://schemas.microsoft.com/office/drawing/2014/main" id="{4DB550F1-FA96-B3D1-34C6-62337FABE7EC}"/>
              </a:ext>
            </a:extLst>
          </p:cNvPr>
          <p:cNvSpPr txBox="1"/>
          <p:nvPr/>
        </p:nvSpPr>
        <p:spPr>
          <a:xfrm>
            <a:off x="5166360" y="1700784"/>
            <a:ext cx="2926080" cy="3073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0" i="0">
                <a:solidFill>
                  <a:srgbClr val="3D4A40"/>
                </a:solidFill>
                <a:latin typeface="Calibri"/>
                <a:ea typeface="Calibri"/>
                <a:cs typeface="Calibri"/>
                <a:sym typeface="Calibri"/>
              </a:rPr>
              <a:t>Kermin Byramjee (Sikh)</a:t>
            </a:r>
            <a:endParaRPr/>
          </a:p>
        </p:txBody>
      </p:sp>
      <p:sp>
        <p:nvSpPr>
          <p:cNvPr id="114" name="Google Shape;114;p9">
            <a:extLst>
              <a:ext uri="{FF2B5EF4-FFF2-40B4-BE49-F238E27FC236}">
                <a16:creationId xmlns:a16="http://schemas.microsoft.com/office/drawing/2014/main" id="{0449CB16-31C3-25FD-8B98-3FE8865E5B1D}"/>
              </a:ext>
            </a:extLst>
          </p:cNvPr>
          <p:cNvSpPr txBox="1"/>
          <p:nvPr/>
        </p:nvSpPr>
        <p:spPr>
          <a:xfrm>
            <a:off x="5166360" y="2117852"/>
            <a:ext cx="2926080" cy="3073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0" i="0">
                <a:solidFill>
                  <a:srgbClr val="3D4A40"/>
                </a:solidFill>
                <a:latin typeface="Calibri"/>
                <a:ea typeface="Calibri"/>
                <a:cs typeface="Calibri"/>
                <a:sym typeface="Calibri"/>
              </a:rPr>
              <a:t>Ruth Victor (Town Planner)</a:t>
            </a:r>
            <a:endParaRPr/>
          </a:p>
        </p:txBody>
      </p:sp>
      <p:sp>
        <p:nvSpPr>
          <p:cNvPr id="115" name="Google Shape;115;p9">
            <a:extLst>
              <a:ext uri="{FF2B5EF4-FFF2-40B4-BE49-F238E27FC236}">
                <a16:creationId xmlns:a16="http://schemas.microsoft.com/office/drawing/2014/main" id="{E26C4DAA-2B9D-289A-0929-44EC7AF56D64}"/>
              </a:ext>
            </a:extLst>
          </p:cNvPr>
          <p:cNvSpPr txBox="1"/>
          <p:nvPr/>
        </p:nvSpPr>
        <p:spPr>
          <a:xfrm>
            <a:off x="5166360" y="2534920"/>
            <a:ext cx="2926080" cy="3073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0" i="0" dirty="0">
                <a:solidFill>
                  <a:srgbClr val="3D4A40"/>
                </a:solidFill>
                <a:latin typeface="Calibri"/>
                <a:ea typeface="Calibri"/>
                <a:cs typeface="Calibri"/>
                <a:sym typeface="Calibri"/>
              </a:rPr>
              <a:t>Nozer Kotwal (Zoroastrian)</a:t>
            </a:r>
            <a:endParaRPr dirty="0"/>
          </a:p>
        </p:txBody>
      </p:sp>
      <p:sp>
        <p:nvSpPr>
          <p:cNvPr id="3" name="Google Shape;115;p9">
            <a:extLst>
              <a:ext uri="{FF2B5EF4-FFF2-40B4-BE49-F238E27FC236}">
                <a16:creationId xmlns:a16="http://schemas.microsoft.com/office/drawing/2014/main" id="{FF245D45-67B0-D8F0-EFC6-75D4B5B44A6D}"/>
              </a:ext>
            </a:extLst>
          </p:cNvPr>
          <p:cNvSpPr txBox="1"/>
          <p:nvPr/>
        </p:nvSpPr>
        <p:spPr>
          <a:xfrm>
            <a:off x="5166360" y="2951987"/>
            <a:ext cx="2926080" cy="307777"/>
          </a:xfrm>
          <a:prstGeom prst="rect">
            <a:avLst/>
          </a:prstGeom>
          <a:noFill/>
          <a:ln>
            <a:noFill/>
          </a:ln>
        </p:spPr>
        <p:txBody>
          <a:bodyPr spcFirstLastPara="1" wrap="square" lIns="0" tIns="0" rIns="0" bIns="0" anchor="t" anchorCtr="0">
            <a:spAutoFit/>
          </a:bodyPr>
          <a:lstStyle/>
          <a:p>
            <a:pPr lvl="0"/>
            <a:r>
              <a:rPr lang="en-US" sz="2000" dirty="0">
                <a:solidFill>
                  <a:srgbClr val="3D4A40"/>
                </a:solidFill>
                <a:latin typeface="Calibri"/>
                <a:ea typeface="Calibri"/>
                <a:cs typeface="Calibri"/>
              </a:rPr>
              <a:t>Darcey </a:t>
            </a:r>
            <a:r>
              <a:rPr lang="en-US" sz="2000" dirty="0" err="1">
                <a:solidFill>
                  <a:srgbClr val="3D4A40"/>
                </a:solidFill>
                <a:latin typeface="Calibri"/>
                <a:ea typeface="Calibri"/>
                <a:cs typeface="Calibri"/>
              </a:rPr>
              <a:t>Lazerte</a:t>
            </a:r>
            <a:r>
              <a:rPr lang="en-US" sz="2000" dirty="0">
                <a:solidFill>
                  <a:srgbClr val="3D4A40"/>
                </a:solidFill>
                <a:latin typeface="Calibri"/>
                <a:ea typeface="Calibri"/>
                <a:cs typeface="Calibri"/>
              </a:rPr>
              <a:t> </a:t>
            </a:r>
            <a:r>
              <a:rPr lang="en-US" sz="2000" dirty="0">
                <a:solidFill>
                  <a:srgbClr val="3D4A40"/>
                </a:solidFill>
                <a:latin typeface="Calibri"/>
                <a:ea typeface="Calibri"/>
                <a:cs typeface="Calibri"/>
                <a:sym typeface="Calibri"/>
              </a:rPr>
              <a:t>(Anglican)</a:t>
            </a:r>
            <a:endParaRPr sz="2000" dirty="0">
              <a:solidFill>
                <a:srgbClr val="3D4A40"/>
              </a:solidFill>
              <a:latin typeface="Calibri"/>
              <a:ea typeface="Calibri"/>
              <a:cs typeface="Calibri"/>
            </a:endParaRPr>
          </a:p>
        </p:txBody>
      </p:sp>
    </p:spTree>
    <p:extLst>
      <p:ext uri="{BB962C8B-B14F-4D97-AF65-F5344CB8AC3E}">
        <p14:creationId xmlns:p14="http://schemas.microsoft.com/office/powerpoint/2010/main" val="3067381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10" descr="Symbols of the world’s faith traditions arranged in a circle"/>
          <p:cNvPicPr preferRelativeResize="0"/>
          <p:nvPr/>
        </p:nvPicPr>
        <p:blipFill rotWithShape="1">
          <a:blip r:embed="rId3">
            <a:alphaModFix/>
          </a:blip>
          <a:srcRect/>
          <a:stretch/>
        </p:blipFill>
        <p:spPr>
          <a:xfrm>
            <a:off x="640080" y="960120"/>
            <a:ext cx="3200400" cy="3182112"/>
          </a:xfrm>
          <a:prstGeom prst="rect">
            <a:avLst/>
          </a:prstGeom>
          <a:noFill/>
          <a:ln>
            <a:noFill/>
          </a:ln>
        </p:spPr>
      </p:pic>
      <p:sp>
        <p:nvSpPr>
          <p:cNvPr id="122" name="Google Shape;122;p10"/>
          <p:cNvSpPr txBox="1"/>
          <p:nvPr/>
        </p:nvSpPr>
        <p:spPr>
          <a:xfrm>
            <a:off x="4389120" y="50292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E7D32"/>
              </a:buClr>
              <a:buSzPts val="1250"/>
              <a:buFont typeface="Calibri"/>
              <a:buNone/>
            </a:pPr>
            <a:r>
              <a:rPr lang="en-US" sz="1250" b="1" spc="400">
                <a:solidFill>
                  <a:srgbClr val="2E7D32"/>
                </a:solidFill>
                <a:latin typeface="Calibri"/>
                <a:ea typeface="Calibri"/>
                <a:cs typeface="Calibri"/>
                <a:sym typeface="Calibri"/>
              </a:rPr>
              <a:t>OUR MEMBERS</a:t>
            </a:r>
            <a:endParaRPr sz="1100">
              <a:solidFill>
                <a:schemeClr val="dk1"/>
              </a:solidFill>
              <a:latin typeface="Calibri"/>
              <a:ea typeface="Calibri"/>
              <a:cs typeface="Calibri"/>
              <a:sym typeface="Calibri"/>
            </a:endParaRPr>
          </a:p>
        </p:txBody>
      </p:sp>
      <p:sp>
        <p:nvSpPr>
          <p:cNvPr id="123" name="Google Shape;123;p10"/>
          <p:cNvSpPr txBox="1"/>
          <p:nvPr/>
        </p:nvSpPr>
        <p:spPr>
          <a:xfrm>
            <a:off x="4389120" y="777240"/>
            <a:ext cx="4297680" cy="10058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F5C2E"/>
              </a:buClr>
              <a:buSzPts val="3150"/>
              <a:buFont typeface="Palatino Linotype"/>
              <a:buNone/>
            </a:pPr>
            <a:r>
              <a:rPr lang="en-US" sz="3150" b="1">
                <a:solidFill>
                  <a:srgbClr val="1F5C2E"/>
                </a:solidFill>
                <a:latin typeface="Palatino Linotype"/>
                <a:ea typeface="Palatino Linotype"/>
                <a:cs typeface="Palatino Linotype"/>
                <a:sym typeface="Palatino Linotype"/>
              </a:rPr>
              <a:t>Nine faith traditions, one table</a:t>
            </a:r>
            <a:endParaRPr sz="2800">
              <a:solidFill>
                <a:schemeClr val="dk1"/>
              </a:solidFill>
              <a:latin typeface="Calibri"/>
              <a:ea typeface="Calibri"/>
              <a:cs typeface="Calibri"/>
              <a:sym typeface="Calibri"/>
            </a:endParaRPr>
          </a:p>
        </p:txBody>
      </p:sp>
      <p:sp>
        <p:nvSpPr>
          <p:cNvPr id="124" name="Google Shape;124;p10"/>
          <p:cNvSpPr txBox="1"/>
          <p:nvPr/>
        </p:nvSpPr>
        <p:spPr>
          <a:xfrm>
            <a:off x="4389120" y="1920240"/>
            <a:ext cx="1600200"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F5C2E"/>
              </a:buClr>
              <a:buSzPts val="2000"/>
              <a:buFont typeface="Calibri"/>
              <a:buNone/>
            </a:pPr>
            <a:r>
              <a:rPr lang="en-US" sz="2000" b="1">
                <a:solidFill>
                  <a:srgbClr val="1F5C2E"/>
                </a:solidFill>
                <a:latin typeface="Calibri"/>
                <a:ea typeface="Calibri"/>
                <a:cs typeface="Calibri"/>
                <a:sym typeface="Calibri"/>
              </a:rPr>
              <a:t>Baháʼí</a:t>
            </a:r>
            <a:endParaRPr sz="1600">
              <a:solidFill>
                <a:schemeClr val="dk1"/>
              </a:solidFill>
              <a:latin typeface="Calibri"/>
              <a:ea typeface="Calibri"/>
              <a:cs typeface="Calibri"/>
              <a:sym typeface="Calibri"/>
            </a:endParaRPr>
          </a:p>
        </p:txBody>
      </p:sp>
      <p:sp>
        <p:nvSpPr>
          <p:cNvPr id="125" name="Google Shape;125;p10"/>
          <p:cNvSpPr txBox="1"/>
          <p:nvPr/>
        </p:nvSpPr>
        <p:spPr>
          <a:xfrm>
            <a:off x="6035040" y="1920240"/>
            <a:ext cx="2560320"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F5C2E"/>
              </a:buClr>
              <a:buSzPts val="2000"/>
              <a:buFont typeface="Calibri"/>
              <a:buNone/>
            </a:pPr>
            <a:r>
              <a:rPr lang="en-US" sz="2000" b="1">
                <a:solidFill>
                  <a:srgbClr val="1F5C2E"/>
                </a:solidFill>
                <a:latin typeface="Calibri"/>
                <a:ea typeface="Calibri"/>
                <a:cs typeface="Calibri"/>
                <a:sym typeface="Calibri"/>
              </a:rPr>
              <a:t>Buddhism</a:t>
            </a:r>
            <a:endParaRPr sz="1600">
              <a:solidFill>
                <a:schemeClr val="dk1"/>
              </a:solidFill>
              <a:latin typeface="Calibri"/>
              <a:ea typeface="Calibri"/>
              <a:cs typeface="Calibri"/>
              <a:sym typeface="Calibri"/>
            </a:endParaRPr>
          </a:p>
        </p:txBody>
      </p:sp>
      <p:sp>
        <p:nvSpPr>
          <p:cNvPr id="126" name="Google Shape;126;p10"/>
          <p:cNvSpPr txBox="1"/>
          <p:nvPr/>
        </p:nvSpPr>
        <p:spPr>
          <a:xfrm>
            <a:off x="4389120" y="2395728"/>
            <a:ext cx="1600200"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F5C2E"/>
              </a:buClr>
              <a:buSzPts val="2000"/>
              <a:buFont typeface="Calibri"/>
              <a:buNone/>
            </a:pPr>
            <a:r>
              <a:rPr lang="en-US" sz="2000" b="1">
                <a:solidFill>
                  <a:srgbClr val="1F5C2E"/>
                </a:solidFill>
                <a:latin typeface="Calibri"/>
                <a:ea typeface="Calibri"/>
                <a:cs typeface="Calibri"/>
                <a:sym typeface="Calibri"/>
              </a:rPr>
              <a:t>Christianity</a:t>
            </a:r>
            <a:endParaRPr sz="1600">
              <a:solidFill>
                <a:schemeClr val="dk1"/>
              </a:solidFill>
              <a:latin typeface="Calibri"/>
              <a:ea typeface="Calibri"/>
              <a:cs typeface="Calibri"/>
              <a:sym typeface="Calibri"/>
            </a:endParaRPr>
          </a:p>
        </p:txBody>
      </p:sp>
      <p:sp>
        <p:nvSpPr>
          <p:cNvPr id="127" name="Google Shape;127;p10"/>
          <p:cNvSpPr txBox="1"/>
          <p:nvPr/>
        </p:nvSpPr>
        <p:spPr>
          <a:xfrm>
            <a:off x="4389120" y="2871216"/>
            <a:ext cx="1600200"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F5C2E"/>
              </a:buClr>
              <a:buSzPts val="2000"/>
              <a:buFont typeface="Calibri"/>
              <a:buNone/>
            </a:pPr>
            <a:r>
              <a:rPr lang="en-US" sz="2000" b="1">
                <a:solidFill>
                  <a:srgbClr val="1F5C2E"/>
                </a:solidFill>
                <a:latin typeface="Calibri"/>
                <a:ea typeface="Calibri"/>
                <a:cs typeface="Calibri"/>
                <a:sym typeface="Calibri"/>
              </a:rPr>
              <a:t>Hinduism</a:t>
            </a:r>
            <a:endParaRPr sz="1600">
              <a:solidFill>
                <a:schemeClr val="dk1"/>
              </a:solidFill>
              <a:latin typeface="Calibri"/>
              <a:ea typeface="Calibri"/>
              <a:cs typeface="Calibri"/>
              <a:sym typeface="Calibri"/>
            </a:endParaRPr>
          </a:p>
        </p:txBody>
      </p:sp>
      <p:sp>
        <p:nvSpPr>
          <p:cNvPr id="128" name="Google Shape;128;p10"/>
          <p:cNvSpPr txBox="1"/>
          <p:nvPr/>
        </p:nvSpPr>
        <p:spPr>
          <a:xfrm>
            <a:off x="6035040" y="2871216"/>
            <a:ext cx="2560320"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F5C2E"/>
              </a:buClr>
              <a:buSzPts val="2000"/>
              <a:buFont typeface="Calibri"/>
              <a:buNone/>
            </a:pPr>
            <a:r>
              <a:rPr lang="en-US" sz="2000" b="1">
                <a:solidFill>
                  <a:srgbClr val="1F5C2E"/>
                </a:solidFill>
                <a:latin typeface="Calibri"/>
                <a:ea typeface="Calibri"/>
                <a:cs typeface="Calibri"/>
                <a:sym typeface="Calibri"/>
              </a:rPr>
              <a:t>Islam</a:t>
            </a:r>
            <a:endParaRPr sz="1600">
              <a:solidFill>
                <a:schemeClr val="dk1"/>
              </a:solidFill>
              <a:latin typeface="Calibri"/>
              <a:ea typeface="Calibri"/>
              <a:cs typeface="Calibri"/>
              <a:sym typeface="Calibri"/>
            </a:endParaRPr>
          </a:p>
        </p:txBody>
      </p:sp>
      <p:sp>
        <p:nvSpPr>
          <p:cNvPr id="129" name="Google Shape;129;p10"/>
          <p:cNvSpPr txBox="1"/>
          <p:nvPr/>
        </p:nvSpPr>
        <p:spPr>
          <a:xfrm>
            <a:off x="4389120" y="3822191"/>
            <a:ext cx="1600200"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F5C2E"/>
              </a:buClr>
              <a:buSzPts val="2000"/>
              <a:buFont typeface="Calibri"/>
              <a:buNone/>
            </a:pPr>
            <a:r>
              <a:rPr lang="en-US" sz="2000" b="1">
                <a:solidFill>
                  <a:srgbClr val="1F5C2E"/>
                </a:solidFill>
                <a:latin typeface="Calibri"/>
                <a:ea typeface="Calibri"/>
                <a:cs typeface="Calibri"/>
                <a:sym typeface="Calibri"/>
              </a:rPr>
              <a:t>Zoroastrianism</a:t>
            </a:r>
            <a:endParaRPr sz="2000" b="1">
              <a:solidFill>
                <a:srgbClr val="1F5C2E"/>
              </a:solidFill>
              <a:latin typeface="Calibri"/>
              <a:ea typeface="Calibri"/>
              <a:cs typeface="Calibri"/>
              <a:sym typeface="Calibri"/>
            </a:endParaRPr>
          </a:p>
        </p:txBody>
      </p:sp>
      <p:sp>
        <p:nvSpPr>
          <p:cNvPr id="130" name="Google Shape;130;p10"/>
          <p:cNvSpPr txBox="1"/>
          <p:nvPr/>
        </p:nvSpPr>
        <p:spPr>
          <a:xfrm>
            <a:off x="6035040" y="3346704"/>
            <a:ext cx="2560320"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F5C2E"/>
              </a:buClr>
              <a:buSzPts val="2000"/>
              <a:buFont typeface="Calibri"/>
              <a:buNone/>
            </a:pPr>
            <a:r>
              <a:rPr lang="en-US" sz="2000" b="1">
                <a:solidFill>
                  <a:srgbClr val="1F5C2E"/>
                </a:solidFill>
                <a:latin typeface="Calibri"/>
                <a:ea typeface="Calibri"/>
                <a:cs typeface="Calibri"/>
                <a:sym typeface="Calibri"/>
              </a:rPr>
              <a:t>Sikhism</a:t>
            </a:r>
            <a:endParaRPr sz="1600">
              <a:solidFill>
                <a:schemeClr val="dk1"/>
              </a:solidFill>
              <a:latin typeface="Calibri"/>
              <a:ea typeface="Calibri"/>
              <a:cs typeface="Calibri"/>
              <a:sym typeface="Calibri"/>
            </a:endParaRPr>
          </a:p>
        </p:txBody>
      </p:sp>
      <p:sp>
        <p:nvSpPr>
          <p:cNvPr id="131" name="Google Shape;131;p10"/>
          <p:cNvSpPr txBox="1"/>
          <p:nvPr/>
        </p:nvSpPr>
        <p:spPr>
          <a:xfrm>
            <a:off x="4389120" y="4297680"/>
            <a:ext cx="4206240" cy="56692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350"/>
              <a:buFont typeface="Calibri"/>
              <a:buNone/>
            </a:pPr>
            <a:r>
              <a:rPr lang="en-US" sz="1350">
                <a:solidFill>
                  <a:srgbClr val="3D4A40"/>
                </a:solidFill>
                <a:latin typeface="Calibri"/>
                <a:ea typeface="Calibri"/>
                <a:cs typeface="Calibri"/>
                <a:sym typeface="Calibri"/>
              </a:rPr>
              <a:t>Christianity at our table includes Protestant and Catholic members. Everyone comes as themselves, and no one is asked to be anything else.</a:t>
            </a:r>
            <a:endParaRPr sz="1200">
              <a:solidFill>
                <a:schemeClr val="dk1"/>
              </a:solidFill>
              <a:latin typeface="Calibri"/>
              <a:ea typeface="Calibri"/>
              <a:cs typeface="Calibri"/>
              <a:sym typeface="Calibri"/>
            </a:endParaRPr>
          </a:p>
        </p:txBody>
      </p:sp>
      <p:sp>
        <p:nvSpPr>
          <p:cNvPr id="132" name="Google Shape;132;p10"/>
          <p:cNvSpPr txBox="1"/>
          <p:nvPr/>
        </p:nvSpPr>
        <p:spPr>
          <a:xfrm>
            <a:off x="4389120" y="3346704"/>
            <a:ext cx="1600200"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000" b="1">
                <a:solidFill>
                  <a:srgbClr val="1F5C2E"/>
                </a:solidFill>
                <a:latin typeface="Calibri"/>
                <a:ea typeface="Calibri"/>
                <a:cs typeface="Calibri"/>
                <a:sym typeface="Calibri"/>
              </a:rPr>
              <a:t>Judaism</a:t>
            </a:r>
            <a:endParaRPr sz="2000" b="1">
              <a:solidFill>
                <a:srgbClr val="1F5C2E"/>
              </a:solidFill>
              <a:latin typeface="Calibri"/>
              <a:ea typeface="Calibri"/>
              <a:cs typeface="Calibri"/>
              <a:sym typeface="Calibri"/>
            </a:endParaRPr>
          </a:p>
        </p:txBody>
      </p:sp>
      <p:sp>
        <p:nvSpPr>
          <p:cNvPr id="2" name="Google Shape;132;p10"/>
          <p:cNvSpPr txBox="1"/>
          <p:nvPr/>
        </p:nvSpPr>
        <p:spPr>
          <a:xfrm>
            <a:off x="6035040" y="2395728"/>
            <a:ext cx="2560320"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000" b="1">
                <a:solidFill>
                  <a:srgbClr val="1F5C2E"/>
                </a:solidFill>
                <a:latin typeface="Calibri"/>
                <a:ea typeface="Calibri"/>
                <a:cs typeface="Calibri"/>
                <a:sym typeface="Calibri"/>
              </a:rPr>
              <a:t>First Nations Spirituality</a:t>
            </a:r>
            <a:endParaRPr sz="2000" b="1">
              <a:solidFill>
                <a:srgbClr val="1F5C2E"/>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0">
          <a:extLst>
            <a:ext uri="{FF2B5EF4-FFF2-40B4-BE49-F238E27FC236}">
              <a16:creationId xmlns:a16="http://schemas.microsoft.com/office/drawing/2014/main" id="{275AC3B9-1A46-86A3-6BCB-013640A379E5}"/>
            </a:ext>
          </a:extLst>
        </p:cNvPr>
        <p:cNvGrpSpPr/>
        <p:nvPr/>
      </p:nvGrpSpPr>
      <p:grpSpPr>
        <a:xfrm>
          <a:off x="0" y="0"/>
          <a:ext cx="0" cy="0"/>
          <a:chOff x="0" y="0"/>
          <a:chExt cx="0" cy="0"/>
        </a:xfrm>
      </p:grpSpPr>
      <p:sp>
        <p:nvSpPr>
          <p:cNvPr id="122" name="Google Shape;122;p10">
            <a:extLst>
              <a:ext uri="{FF2B5EF4-FFF2-40B4-BE49-F238E27FC236}">
                <a16:creationId xmlns:a16="http://schemas.microsoft.com/office/drawing/2014/main" id="{BBE2414C-6050-D7DB-A705-152B16CE720B}"/>
              </a:ext>
            </a:extLst>
          </p:cNvPr>
          <p:cNvSpPr txBox="1"/>
          <p:nvPr/>
        </p:nvSpPr>
        <p:spPr>
          <a:xfrm>
            <a:off x="548640" y="45720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E7D32"/>
              </a:buClr>
              <a:buSzPts val="1250"/>
              <a:buFont typeface="Calibri"/>
              <a:buNone/>
            </a:pPr>
            <a:r>
              <a:rPr lang="en-US" sz="1250" b="1" spc="400" dirty="0">
                <a:solidFill>
                  <a:srgbClr val="2E7D32"/>
                </a:solidFill>
                <a:latin typeface="Calibri"/>
                <a:ea typeface="Calibri"/>
                <a:cs typeface="Calibri"/>
                <a:sym typeface="Calibri"/>
              </a:rPr>
              <a:t>IN EVERY TRADITION</a:t>
            </a:r>
            <a:endParaRPr sz="1100" dirty="0">
              <a:solidFill>
                <a:schemeClr val="dk1"/>
              </a:solidFill>
              <a:latin typeface="Calibri"/>
              <a:ea typeface="Calibri"/>
              <a:cs typeface="Calibri"/>
              <a:sym typeface="Calibri"/>
            </a:endParaRPr>
          </a:p>
        </p:txBody>
      </p:sp>
      <p:sp>
        <p:nvSpPr>
          <p:cNvPr id="240" name="Text 1"/>
          <p:cNvSpPr txBox="1"/>
          <p:nvPr/>
        </p:nvSpPr>
        <p:spPr>
          <a:xfrm>
            <a:off x="548640" y="731520"/>
            <a:ext cx="8046720" cy="6400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F5C2E"/>
              </a:buClr>
              <a:buSzPts val="3150"/>
              <a:buFont typeface="Palatino Linotype"/>
              <a:buNone/>
            </a:pPr>
            <a:r>
              <a:rPr lang="en-US" sz="3200" b="1">
                <a:solidFill>
                  <a:srgbClr val="1F5C2E"/>
                </a:solidFill>
                <a:latin typeface="Palatino Linotype"/>
                <a:ea typeface="Palatino Linotype"/>
                <a:cs typeface="Palatino Linotype"/>
                <a:sym typeface="Palatino Linotype"/>
              </a:rPr>
              <a:t>The Golden Rule</a:t>
            </a:r>
            <a:endParaRPr sz="2800">
              <a:solidFill>
                <a:schemeClr val="dk1"/>
              </a:solidFill>
              <a:latin typeface="Calibri"/>
              <a:ea typeface="Calibri"/>
              <a:cs typeface="Calibri"/>
              <a:sym typeface="Calibri"/>
            </a:endParaRPr>
          </a:p>
        </p:txBody>
      </p:sp>
      <p:sp>
        <p:nvSpPr>
          <p:cNvPr id="225" name="GR 0"/>
          <p:cNvSpPr txBox="1"/>
          <p:nvPr/>
        </p:nvSpPr>
        <p:spPr>
          <a:xfrm>
            <a:off x="548640" y="1783080"/>
            <a:ext cx="3840480" cy="230505"/>
          </a:xfrm>
          <a:prstGeom prst="rect">
            <a:avLst/>
          </a:prstGeom>
          <a:noFill/>
          <a:ln>
            <a:noFill/>
          </a:ln>
        </p:spPr>
        <p:txBody>
          <a:bodyPr spcFirstLastPara="1" wrap="square" lIns="0" tIns="0" rIns="0" bIns="0" anchor="t" anchorCtr="0">
            <a:spAutoFit/>
          </a:bodyPr>
          <a:lstStyle/>
          <a:p>
            <a:pPr lvl="0"/>
            <a:r>
              <a:rPr lang="en-US" sz="1500" b="1" i="0" u="none" dirty="0">
                <a:solidFill>
                  <a:srgbClr val="1F5C2E"/>
                </a:solidFill>
                <a:latin typeface="Calibri"/>
                <a:ea typeface="Calibri"/>
                <a:cs typeface="Calibri"/>
                <a:sym typeface="Calibri"/>
              </a:rPr>
              <a:t>Hinduism (Pravin</a:t>
            </a:r>
            <a:r>
              <a:rPr lang="en-US" sz="1500" b="1" dirty="0">
                <a:solidFill>
                  <a:srgbClr val="1F5C2E"/>
                </a:solidFill>
                <a:latin typeface="Calibri"/>
                <a:ea typeface="Calibri"/>
                <a:cs typeface="Calibri"/>
                <a:sym typeface="Calibri"/>
              </a:rPr>
              <a:t> Sharma</a:t>
            </a:r>
            <a:r>
              <a:rPr lang="en-US" sz="1500" b="1" i="0" u="none" dirty="0">
                <a:solidFill>
                  <a:srgbClr val="1F5C2E"/>
                </a:solidFill>
                <a:latin typeface="Calibri"/>
                <a:ea typeface="Calibri"/>
                <a:cs typeface="Calibri"/>
                <a:sym typeface="Calibri"/>
              </a:rPr>
              <a:t>)</a:t>
            </a:r>
            <a:endParaRPr dirty="0"/>
          </a:p>
        </p:txBody>
      </p:sp>
      <p:sp>
        <p:nvSpPr>
          <p:cNvPr id="2" name="GR 1"/>
          <p:cNvSpPr txBox="1"/>
          <p:nvPr/>
        </p:nvSpPr>
        <p:spPr>
          <a:xfrm>
            <a:off x="548640" y="2059305"/>
            <a:ext cx="3840480" cy="39954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00" b="0" i="0" u="none">
                <a:solidFill>
                  <a:srgbClr val="3D4A40"/>
                </a:solidFill>
                <a:latin typeface="Calibri"/>
                <a:ea typeface="Calibri"/>
                <a:cs typeface="Calibri"/>
                <a:sym typeface="Calibri"/>
              </a:rPr>
              <a:t>This is the sum of duty: do not do to others what would cause pain if done to you.</a:t>
            </a:r>
            <a:endParaRPr/>
          </a:p>
        </p:txBody>
      </p:sp>
      <p:sp>
        <p:nvSpPr>
          <p:cNvPr id="3" name="GR 0"/>
          <p:cNvSpPr txBox="1"/>
          <p:nvPr/>
        </p:nvSpPr>
        <p:spPr>
          <a:xfrm>
            <a:off x="548640" y="2605151"/>
            <a:ext cx="3840480" cy="23050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500" b="1" i="0" u="none" dirty="0">
                <a:solidFill>
                  <a:srgbClr val="1F5C2E"/>
                </a:solidFill>
                <a:latin typeface="Calibri"/>
                <a:ea typeface="Calibri"/>
                <a:cs typeface="Calibri"/>
                <a:sym typeface="Calibri"/>
              </a:rPr>
              <a:t>Sikhism (Pravin Sharma)</a:t>
            </a:r>
            <a:endParaRPr dirty="0"/>
          </a:p>
        </p:txBody>
      </p:sp>
      <p:sp>
        <p:nvSpPr>
          <p:cNvPr id="4" name="GR 1"/>
          <p:cNvSpPr txBox="1"/>
          <p:nvPr/>
        </p:nvSpPr>
        <p:spPr>
          <a:xfrm>
            <a:off x="548640" y="2881376"/>
            <a:ext cx="3840480" cy="19977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00" b="0" i="0" u="none">
                <a:solidFill>
                  <a:srgbClr val="3D4A40"/>
                </a:solidFill>
                <a:latin typeface="Calibri"/>
                <a:ea typeface="Calibri"/>
                <a:cs typeface="Calibri"/>
                <a:sym typeface="Calibri"/>
              </a:rPr>
              <a:t>I am a stranger to no one; and no one is a stranger to me.</a:t>
            </a:r>
            <a:endParaRPr/>
          </a:p>
        </p:txBody>
      </p:sp>
      <p:sp>
        <p:nvSpPr>
          <p:cNvPr id="5" name="GR 2"/>
          <p:cNvSpPr txBox="1"/>
          <p:nvPr/>
        </p:nvSpPr>
        <p:spPr>
          <a:xfrm>
            <a:off x="548640" y="3126867"/>
            <a:ext cx="3840480" cy="19977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00" b="0" i="0" u="none">
                <a:solidFill>
                  <a:srgbClr val="3D4A40"/>
                </a:solidFill>
                <a:latin typeface="Calibri"/>
                <a:ea typeface="Calibri"/>
                <a:cs typeface="Calibri"/>
                <a:sym typeface="Calibri"/>
              </a:rPr>
              <a:t>Indeed, I am a friend to all.</a:t>
            </a:r>
            <a:endParaRPr/>
          </a:p>
        </p:txBody>
      </p:sp>
      <p:sp>
        <p:nvSpPr>
          <p:cNvPr id="6" name="GR 0"/>
          <p:cNvSpPr txBox="1"/>
          <p:nvPr/>
        </p:nvSpPr>
        <p:spPr>
          <a:xfrm>
            <a:off x="548640" y="3472942"/>
            <a:ext cx="3840480" cy="23050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500" b="1" i="0" u="none" dirty="0">
                <a:solidFill>
                  <a:srgbClr val="1F5C2E"/>
                </a:solidFill>
                <a:latin typeface="Calibri"/>
                <a:ea typeface="Calibri"/>
                <a:cs typeface="Calibri"/>
                <a:sym typeface="Calibri"/>
              </a:rPr>
              <a:t>Islam (A. Q. Mufti)</a:t>
            </a:r>
            <a:endParaRPr dirty="0"/>
          </a:p>
        </p:txBody>
      </p:sp>
      <p:sp>
        <p:nvSpPr>
          <p:cNvPr id="7" name="GR 1"/>
          <p:cNvSpPr txBox="1"/>
          <p:nvPr/>
        </p:nvSpPr>
        <p:spPr>
          <a:xfrm>
            <a:off x="548640" y="3749167"/>
            <a:ext cx="3840480" cy="19977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00" b="0" i="0" u="none">
                <a:solidFill>
                  <a:srgbClr val="3D4A40"/>
                </a:solidFill>
                <a:latin typeface="Calibri"/>
                <a:ea typeface="Calibri"/>
                <a:cs typeface="Calibri"/>
                <a:sym typeface="Calibri"/>
              </a:rPr>
              <a:t>Not one of you truly believes until you wish for others</a:t>
            </a:r>
            <a:endParaRPr/>
          </a:p>
        </p:txBody>
      </p:sp>
      <p:sp>
        <p:nvSpPr>
          <p:cNvPr id="8" name="GR 2"/>
          <p:cNvSpPr txBox="1"/>
          <p:nvPr/>
        </p:nvSpPr>
        <p:spPr>
          <a:xfrm>
            <a:off x="548640" y="3994658"/>
            <a:ext cx="3840480" cy="19977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00" b="0" i="0" u="none">
                <a:solidFill>
                  <a:srgbClr val="3D4A40"/>
                </a:solidFill>
                <a:latin typeface="Calibri"/>
                <a:ea typeface="Calibri"/>
                <a:cs typeface="Calibri"/>
                <a:sym typeface="Calibri"/>
              </a:rPr>
              <a:t>what you wish for yourself.</a:t>
            </a:r>
            <a:endParaRPr/>
          </a:p>
        </p:txBody>
      </p:sp>
      <p:sp>
        <p:nvSpPr>
          <p:cNvPr id="9" name="GR 0"/>
          <p:cNvSpPr txBox="1"/>
          <p:nvPr/>
        </p:nvSpPr>
        <p:spPr>
          <a:xfrm>
            <a:off x="4754880" y="1783080"/>
            <a:ext cx="3840480" cy="230505"/>
          </a:xfrm>
          <a:prstGeom prst="rect">
            <a:avLst/>
          </a:prstGeom>
          <a:noFill/>
          <a:ln>
            <a:noFill/>
          </a:ln>
        </p:spPr>
        <p:txBody>
          <a:bodyPr spcFirstLastPara="1" wrap="square" lIns="0" tIns="0" rIns="0" bIns="0" anchor="t" anchorCtr="0">
            <a:spAutoFit/>
          </a:bodyPr>
          <a:lstStyle/>
          <a:p>
            <a:pPr lvl="0"/>
            <a:r>
              <a:rPr lang="en-US" sz="1500" b="1" i="0" u="none" dirty="0">
                <a:solidFill>
                  <a:srgbClr val="1F5C2E"/>
                </a:solidFill>
                <a:latin typeface="Calibri"/>
                <a:ea typeface="Calibri"/>
                <a:cs typeface="Calibri"/>
                <a:sym typeface="Calibri"/>
              </a:rPr>
              <a:t>Zoroastrianism (</a:t>
            </a:r>
            <a:r>
              <a:rPr lang="en-US" sz="1500" b="1" dirty="0" err="1">
                <a:solidFill>
                  <a:srgbClr val="1F5C2E"/>
                </a:solidFill>
                <a:latin typeface="Calibri"/>
                <a:ea typeface="Calibri"/>
                <a:cs typeface="Calibri"/>
                <a:sym typeface="Calibri"/>
              </a:rPr>
              <a:t>Kermin</a:t>
            </a:r>
            <a:r>
              <a:rPr lang="en-US" sz="1500" b="1" dirty="0">
                <a:solidFill>
                  <a:srgbClr val="1F5C2E"/>
                </a:solidFill>
                <a:latin typeface="Calibri"/>
                <a:ea typeface="Calibri"/>
                <a:cs typeface="Calibri"/>
                <a:sym typeface="Calibri"/>
              </a:rPr>
              <a:t> </a:t>
            </a:r>
            <a:r>
              <a:rPr lang="en-US" sz="1500" b="1" dirty="0">
                <a:solidFill>
                  <a:srgbClr val="1F5C2E"/>
                </a:solidFill>
                <a:latin typeface="Calibri"/>
                <a:ea typeface="Calibri"/>
                <a:cs typeface="Calibri"/>
              </a:rPr>
              <a:t>Byramjee</a:t>
            </a:r>
            <a:r>
              <a:rPr lang="en-US" sz="1500" b="1" i="0" u="none" dirty="0">
                <a:solidFill>
                  <a:srgbClr val="1F5C2E"/>
                </a:solidFill>
                <a:latin typeface="Calibri"/>
                <a:ea typeface="Calibri"/>
                <a:cs typeface="Calibri"/>
                <a:sym typeface="Calibri"/>
              </a:rPr>
              <a:t>)</a:t>
            </a:r>
            <a:endParaRPr dirty="0"/>
          </a:p>
        </p:txBody>
      </p:sp>
      <p:sp>
        <p:nvSpPr>
          <p:cNvPr id="10" name="GR 1"/>
          <p:cNvSpPr txBox="1"/>
          <p:nvPr/>
        </p:nvSpPr>
        <p:spPr>
          <a:xfrm>
            <a:off x="4754880" y="2059305"/>
            <a:ext cx="3840480" cy="19977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00" b="0" i="0" u="none">
                <a:solidFill>
                  <a:srgbClr val="3D4A40"/>
                </a:solidFill>
                <a:latin typeface="Calibri"/>
                <a:ea typeface="Calibri"/>
                <a:cs typeface="Calibri"/>
                <a:sym typeface="Calibri"/>
              </a:rPr>
              <a:t>Do not do unto others whatever is injurious to yourself.</a:t>
            </a:r>
            <a:endParaRPr/>
          </a:p>
        </p:txBody>
      </p:sp>
      <p:sp>
        <p:nvSpPr>
          <p:cNvPr id="11" name="GR 0"/>
          <p:cNvSpPr txBox="1"/>
          <p:nvPr/>
        </p:nvSpPr>
        <p:spPr>
          <a:xfrm>
            <a:off x="4754880" y="2405379"/>
            <a:ext cx="3840480" cy="23050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500" b="1" i="0" u="none" dirty="0">
                <a:solidFill>
                  <a:srgbClr val="1F5C2E"/>
                </a:solidFill>
                <a:latin typeface="Calibri"/>
                <a:ea typeface="Calibri"/>
                <a:cs typeface="Calibri"/>
                <a:sym typeface="Calibri"/>
              </a:rPr>
              <a:t>Buddhism (Stephen Wise)</a:t>
            </a:r>
            <a:endParaRPr dirty="0"/>
          </a:p>
        </p:txBody>
      </p:sp>
      <p:sp>
        <p:nvSpPr>
          <p:cNvPr id="12" name="GR 1"/>
          <p:cNvSpPr txBox="1"/>
          <p:nvPr/>
        </p:nvSpPr>
        <p:spPr>
          <a:xfrm>
            <a:off x="4754880" y="2681604"/>
            <a:ext cx="3840480" cy="39954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00" b="0" i="0" u="none">
                <a:solidFill>
                  <a:srgbClr val="3D4A40"/>
                </a:solidFill>
                <a:latin typeface="Calibri"/>
                <a:ea typeface="Calibri"/>
                <a:cs typeface="Calibri"/>
                <a:sym typeface="Calibri"/>
              </a:rPr>
              <a:t>Treat others not in ways that you yourself would find hurtful.</a:t>
            </a:r>
            <a:endParaRPr/>
          </a:p>
        </p:txBody>
      </p:sp>
      <p:sp>
        <p:nvSpPr>
          <p:cNvPr id="13" name="GR 0"/>
          <p:cNvSpPr txBox="1"/>
          <p:nvPr/>
        </p:nvSpPr>
        <p:spPr>
          <a:xfrm>
            <a:off x="4754880" y="3227450"/>
            <a:ext cx="3840480" cy="230505"/>
          </a:xfrm>
          <a:prstGeom prst="rect">
            <a:avLst/>
          </a:prstGeom>
          <a:noFill/>
          <a:ln>
            <a:noFill/>
          </a:ln>
        </p:spPr>
        <p:txBody>
          <a:bodyPr spcFirstLastPara="1" wrap="square" lIns="0" tIns="0" rIns="0" bIns="0" anchor="t" anchorCtr="0">
            <a:spAutoFit/>
          </a:bodyPr>
          <a:lstStyle/>
          <a:p>
            <a:pPr lvl="0"/>
            <a:r>
              <a:rPr lang="en-US" sz="1500" b="1" i="0" u="none" dirty="0">
                <a:solidFill>
                  <a:srgbClr val="1F5C2E"/>
                </a:solidFill>
                <a:latin typeface="Calibri"/>
                <a:ea typeface="Calibri"/>
                <a:cs typeface="Calibri"/>
                <a:sym typeface="Calibri"/>
              </a:rPr>
              <a:t>Judaism (Stephen</a:t>
            </a:r>
            <a:r>
              <a:rPr lang="en-US" sz="1500" b="1" dirty="0">
                <a:solidFill>
                  <a:srgbClr val="1F5C2E"/>
                </a:solidFill>
                <a:latin typeface="Calibri"/>
                <a:ea typeface="Calibri"/>
                <a:cs typeface="Calibri"/>
                <a:sym typeface="Calibri"/>
              </a:rPr>
              <a:t> Wise</a:t>
            </a:r>
            <a:r>
              <a:rPr lang="en-US" sz="1500" b="1" i="0" u="none" dirty="0">
                <a:solidFill>
                  <a:srgbClr val="1F5C2E"/>
                </a:solidFill>
                <a:latin typeface="Calibri"/>
                <a:ea typeface="Calibri"/>
                <a:cs typeface="Calibri"/>
                <a:sym typeface="Calibri"/>
              </a:rPr>
              <a:t>)</a:t>
            </a:r>
            <a:endParaRPr dirty="0"/>
          </a:p>
        </p:txBody>
      </p:sp>
      <p:sp>
        <p:nvSpPr>
          <p:cNvPr id="14" name="GR 1"/>
          <p:cNvSpPr txBox="1"/>
          <p:nvPr/>
        </p:nvSpPr>
        <p:spPr>
          <a:xfrm>
            <a:off x="4754880" y="3503676"/>
            <a:ext cx="3840480" cy="59931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00" b="0" i="0" u="none">
                <a:solidFill>
                  <a:srgbClr val="3D4A40"/>
                </a:solidFill>
                <a:latin typeface="Calibri"/>
                <a:ea typeface="Calibri"/>
                <a:cs typeface="Calibri"/>
                <a:sym typeface="Calibri"/>
              </a:rPr>
              <a:t>What is hateful to you, do not do to your neighbour. This is the whole Torah; all the rest is commentary. Go and learn it.</a:t>
            </a:r>
            <a:endParaRPr/>
          </a:p>
        </p:txBody>
      </p:sp>
      <p:sp>
        <p:nvSpPr>
          <p:cNvPr id="15" name="GR 0"/>
          <p:cNvSpPr txBox="1"/>
          <p:nvPr/>
        </p:nvSpPr>
        <p:spPr>
          <a:xfrm>
            <a:off x="4754880" y="4249293"/>
            <a:ext cx="3840480" cy="230505"/>
          </a:xfrm>
          <a:prstGeom prst="rect">
            <a:avLst/>
          </a:prstGeom>
          <a:noFill/>
          <a:ln>
            <a:noFill/>
          </a:ln>
        </p:spPr>
        <p:txBody>
          <a:bodyPr spcFirstLastPara="1" wrap="square" lIns="0" tIns="0" rIns="0" bIns="0" anchor="t" anchorCtr="0">
            <a:spAutoFit/>
          </a:bodyPr>
          <a:lstStyle/>
          <a:p>
            <a:pPr lvl="0"/>
            <a:r>
              <a:rPr lang="en-US" sz="1500" b="1" i="0" u="none" dirty="0">
                <a:solidFill>
                  <a:srgbClr val="1F5C2E"/>
                </a:solidFill>
                <a:latin typeface="Calibri"/>
                <a:ea typeface="Calibri"/>
                <a:cs typeface="Calibri"/>
                <a:sym typeface="Calibri"/>
              </a:rPr>
              <a:t>First Nations Spirituality (Stephen</a:t>
            </a:r>
            <a:r>
              <a:rPr lang="en-US" sz="1500" b="1" dirty="0">
                <a:solidFill>
                  <a:srgbClr val="1F5C2E"/>
                </a:solidFill>
                <a:latin typeface="Calibri"/>
                <a:ea typeface="Calibri"/>
                <a:cs typeface="Calibri"/>
                <a:sym typeface="Calibri"/>
              </a:rPr>
              <a:t> Wise</a:t>
            </a:r>
            <a:r>
              <a:rPr lang="en-US" sz="1500" b="1" i="0" u="none" dirty="0">
                <a:solidFill>
                  <a:srgbClr val="1F5C2E"/>
                </a:solidFill>
                <a:latin typeface="Calibri"/>
                <a:ea typeface="Calibri"/>
                <a:cs typeface="Calibri"/>
                <a:sym typeface="Calibri"/>
              </a:rPr>
              <a:t>)</a:t>
            </a:r>
            <a:endParaRPr dirty="0"/>
          </a:p>
        </p:txBody>
      </p:sp>
      <p:sp>
        <p:nvSpPr>
          <p:cNvPr id="16" name="GR 1"/>
          <p:cNvSpPr txBox="1"/>
          <p:nvPr/>
        </p:nvSpPr>
        <p:spPr>
          <a:xfrm>
            <a:off x="4754880" y="4525518"/>
            <a:ext cx="3840480" cy="19977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00" b="0" i="0" u="none">
                <a:solidFill>
                  <a:srgbClr val="3D4A40"/>
                </a:solidFill>
                <a:latin typeface="Calibri"/>
                <a:ea typeface="Calibri"/>
                <a:cs typeface="Calibri"/>
                <a:sym typeface="Calibri"/>
              </a:rPr>
              <a:t>We are as much alive as we keep the earth alive.</a:t>
            </a:r>
            <a:endParaRPr/>
          </a:p>
        </p:txBody>
      </p:sp>
    </p:spTree>
    <p:extLst>
      <p:ext uri="{BB962C8B-B14F-4D97-AF65-F5344CB8AC3E}">
        <p14:creationId xmlns:p14="http://schemas.microsoft.com/office/powerpoint/2010/main" val="2127333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138" name="Google Shape;138;p11" descr="Symbols of the world’s faith traditions arranged in a circle"/>
          <p:cNvPicPr preferRelativeResize="0"/>
          <p:nvPr/>
        </p:nvPicPr>
        <p:blipFill rotWithShape="1">
          <a:blip r:embed="rId3">
            <a:alphaModFix/>
          </a:blip>
          <a:srcRect/>
          <a:stretch/>
        </p:blipFill>
        <p:spPr>
          <a:xfrm>
            <a:off x="640080" y="960120"/>
            <a:ext cx="3200400" cy="3182112"/>
          </a:xfrm>
          <a:prstGeom prst="rect">
            <a:avLst/>
          </a:prstGeom>
          <a:noFill/>
          <a:ln>
            <a:noFill/>
          </a:ln>
        </p:spPr>
      </p:pic>
      <p:sp>
        <p:nvSpPr>
          <p:cNvPr id="143" name="Google Shape;143;p11"/>
          <p:cNvSpPr txBox="1"/>
          <p:nvPr/>
        </p:nvSpPr>
        <p:spPr>
          <a:xfrm>
            <a:off x="4389120" y="50292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E7D32"/>
              </a:buClr>
              <a:buSzPts val="1250"/>
              <a:buFont typeface="Calibri"/>
              <a:buNone/>
            </a:pPr>
            <a:r>
              <a:rPr lang="en-US" sz="1250" b="1" spc="400">
                <a:solidFill>
                  <a:srgbClr val="2E7D32"/>
                </a:solidFill>
                <a:latin typeface="Calibri"/>
                <a:ea typeface="Calibri"/>
                <a:cs typeface="Calibri"/>
                <a:sym typeface="Calibri"/>
              </a:rPr>
              <a:t>BEFORE WE EAT</a:t>
            </a:r>
            <a:endParaRPr sz="1100">
              <a:solidFill>
                <a:schemeClr val="dk1"/>
              </a:solidFill>
              <a:latin typeface="Calibri"/>
              <a:ea typeface="Calibri"/>
              <a:cs typeface="Calibri"/>
              <a:sym typeface="Calibri"/>
            </a:endParaRPr>
          </a:p>
        </p:txBody>
      </p:sp>
      <p:sp>
        <p:nvSpPr>
          <p:cNvPr id="240" name="Text 1"/>
          <p:cNvSpPr txBox="1"/>
          <p:nvPr/>
        </p:nvSpPr>
        <p:spPr>
          <a:xfrm>
            <a:off x="4389120" y="777240"/>
            <a:ext cx="4297680" cy="6400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F5C2E"/>
              </a:buClr>
              <a:buSzPts val="3150"/>
              <a:buFont typeface="Palatino Linotype"/>
              <a:buNone/>
            </a:pPr>
            <a:r>
              <a:rPr lang="en-US" sz="3150" b="1">
                <a:solidFill>
                  <a:srgbClr val="1F5C2E"/>
                </a:solidFill>
                <a:latin typeface="Palatino Linotype"/>
                <a:ea typeface="Palatino Linotype"/>
                <a:cs typeface="Palatino Linotype"/>
                <a:sym typeface="Palatino Linotype"/>
              </a:rPr>
              <a:t>Blessing of Food</a:t>
            </a:r>
            <a:endParaRPr sz="2800">
              <a:solidFill>
                <a:schemeClr val="dk1"/>
              </a:solidFill>
              <a:latin typeface="Calibri"/>
              <a:ea typeface="Calibri"/>
              <a:cs typeface="Calibri"/>
              <a:sym typeface="Calibri"/>
            </a:endParaRPr>
          </a:p>
        </p:txBody>
      </p:sp>
      <p:sp>
        <p:nvSpPr>
          <p:cNvPr id="2" name="Google Shape;143;p11"/>
          <p:cNvSpPr txBox="1"/>
          <p:nvPr/>
        </p:nvSpPr>
        <p:spPr>
          <a:xfrm>
            <a:off x="4389120" y="1691640"/>
            <a:ext cx="4206240" cy="237744"/>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E7D32"/>
              </a:buClr>
              <a:buSzPts val="1250"/>
              <a:buFont typeface="Calibri"/>
              <a:buNone/>
            </a:pPr>
            <a:r>
              <a:rPr lang="en-US" sz="1150" b="1" spc="400">
                <a:solidFill>
                  <a:srgbClr val="2E7D32"/>
                </a:solidFill>
                <a:latin typeface="Calibri"/>
                <a:ea typeface="Calibri"/>
                <a:cs typeface="Calibri"/>
                <a:sym typeface="Calibri"/>
              </a:rPr>
              <a:t>IN HEBREW</a:t>
            </a:r>
            <a:endParaRPr sz="1100">
              <a:solidFill>
                <a:schemeClr val="dk1"/>
              </a:solidFill>
              <a:latin typeface="Calibri"/>
              <a:ea typeface="Calibri"/>
              <a:cs typeface="Calibri"/>
              <a:sym typeface="Calibri"/>
            </a:endParaRPr>
          </a:p>
        </p:txBody>
      </p:sp>
      <p:sp>
        <p:nvSpPr>
          <p:cNvPr id="225" name="Google Shape;225;p16"/>
          <p:cNvSpPr txBox="1"/>
          <p:nvPr/>
        </p:nvSpPr>
        <p:spPr>
          <a:xfrm>
            <a:off x="4434840" y="1965960"/>
            <a:ext cx="4160520" cy="461010"/>
          </a:xfrm>
          <a:prstGeom prst="rect">
            <a:avLst/>
          </a:prstGeom>
          <a:noFill/>
          <a:ln>
            <a:noFill/>
          </a:ln>
        </p:spPr>
        <p:txBody>
          <a:bodyPr spcFirstLastPara="1" wrap="square" lIns="0" tIns="0" rIns="0" bIns="0" anchor="t" anchorCtr="0">
            <a:spAutoFit/>
          </a:bodyPr>
          <a:lstStyle/>
          <a:p>
            <a:pPr marL="381000" marR="381000" lvl="0" indent="0" algn="l" rtl="0">
              <a:lnSpc>
                <a:spcPct val="115000"/>
              </a:lnSpc>
              <a:spcBef>
                <a:spcPts val="900"/>
              </a:spcBef>
              <a:spcAft>
                <a:spcPts val="0"/>
              </a:spcAft>
              <a:buClr>
                <a:schemeClr val="dk1"/>
              </a:buClr>
              <a:buSzPts val="1100"/>
              <a:buFont typeface="Arial"/>
              <a:buNone/>
            </a:pPr>
            <a:r>
              <a:rPr lang="en-US" sz="1500" b="0" dirty="0">
                <a:solidFill>
                  <a:srgbClr val="3D4A40"/>
                </a:solidFill>
                <a:latin typeface="Palatino Linotype"/>
                <a:ea typeface="Palatino Linotype"/>
                <a:cs typeface="Palatino Linotype"/>
                <a:sym typeface="Palatino Linotype"/>
              </a:rPr>
              <a:t>בָּ</a:t>
            </a:r>
            <a:r>
              <a:rPr lang="en-US" sz="1500" b="0" dirty="0" err="1">
                <a:solidFill>
                  <a:srgbClr val="3D4A40"/>
                </a:solidFill>
                <a:latin typeface="Palatino Linotype"/>
                <a:ea typeface="Palatino Linotype"/>
                <a:cs typeface="Palatino Linotype"/>
                <a:sym typeface="Palatino Linotype"/>
              </a:rPr>
              <a:t>רוּך</a:t>
            </a:r>
            <a:r>
              <a:rPr lang="en-US" sz="1500" b="0" dirty="0">
                <a:solidFill>
                  <a:srgbClr val="3D4A40"/>
                </a:solidFill>
                <a:latin typeface="Palatino Linotype"/>
                <a:ea typeface="Palatino Linotype"/>
                <a:cs typeface="Palatino Linotype"/>
                <a:sym typeface="Palatino Linotype"/>
              </a:rPr>
              <a:t>ְ </a:t>
            </a:r>
            <a:r>
              <a:rPr lang="en-US" sz="1500" b="0" dirty="0" err="1">
                <a:solidFill>
                  <a:srgbClr val="3D4A40"/>
                </a:solidFill>
                <a:latin typeface="Palatino Linotype"/>
                <a:ea typeface="Palatino Linotype"/>
                <a:cs typeface="Palatino Linotype"/>
                <a:sym typeface="Palatino Linotype"/>
              </a:rPr>
              <a:t>אַת</a:t>
            </a:r>
            <a:r>
              <a:rPr lang="en-US" sz="1500" b="0" dirty="0">
                <a:solidFill>
                  <a:srgbClr val="3D4A40"/>
                </a:solidFill>
                <a:latin typeface="Palatino Linotype"/>
                <a:ea typeface="Palatino Linotype"/>
                <a:cs typeface="Palatino Linotype"/>
                <a:sym typeface="Palatino Linotype"/>
              </a:rPr>
              <a:t>ָּה, </a:t>
            </a:r>
            <a:r>
              <a:rPr lang="en-US" sz="1500" b="0" dirty="0" err="1">
                <a:solidFill>
                  <a:srgbClr val="3D4A40"/>
                </a:solidFill>
                <a:latin typeface="Palatino Linotype"/>
                <a:ea typeface="Palatino Linotype"/>
                <a:cs typeface="Palatino Linotype"/>
                <a:sym typeface="Palatino Linotype"/>
              </a:rPr>
              <a:t>יְי</a:t>
            </a:r>
            <a:r>
              <a:rPr lang="en-US" sz="1500" b="0" dirty="0">
                <a:solidFill>
                  <a:srgbClr val="3D4A40"/>
                </a:solidFill>
                <a:latin typeface="Palatino Linotype"/>
                <a:ea typeface="Palatino Linotype"/>
                <a:cs typeface="Palatino Linotype"/>
                <a:sym typeface="Palatino Linotype"/>
              </a:rPr>
              <a:t>ָ </a:t>
            </a:r>
            <a:r>
              <a:rPr lang="en-US" sz="1500" b="0" dirty="0" err="1">
                <a:solidFill>
                  <a:srgbClr val="3D4A40"/>
                </a:solidFill>
                <a:latin typeface="Palatino Linotype"/>
                <a:ea typeface="Palatino Linotype"/>
                <a:cs typeface="Palatino Linotype"/>
                <a:sym typeface="Palatino Linotype"/>
              </a:rPr>
              <a:t>אֱלֹהֵינו</a:t>
            </a:r>
            <a:r>
              <a:rPr lang="en-US" sz="1500" b="0" dirty="0">
                <a:solidFill>
                  <a:srgbClr val="3D4A40"/>
                </a:solidFill>
                <a:latin typeface="Palatino Linotype"/>
                <a:ea typeface="Palatino Linotype"/>
                <a:cs typeface="Palatino Linotype"/>
                <a:sym typeface="Palatino Linotype"/>
              </a:rPr>
              <a:t>ּ, </a:t>
            </a:r>
            <a:r>
              <a:rPr lang="en-US" sz="1500" b="0" dirty="0" err="1">
                <a:solidFill>
                  <a:srgbClr val="3D4A40"/>
                </a:solidFill>
                <a:latin typeface="Palatino Linotype"/>
                <a:ea typeface="Palatino Linotype"/>
                <a:cs typeface="Palatino Linotype"/>
                <a:sym typeface="Palatino Linotype"/>
              </a:rPr>
              <a:t>מֶלֶך</a:t>
            </a:r>
            <a:r>
              <a:rPr lang="en-US" sz="1500" b="0" dirty="0">
                <a:solidFill>
                  <a:srgbClr val="3D4A40"/>
                </a:solidFill>
                <a:latin typeface="Palatino Linotype"/>
                <a:ea typeface="Palatino Linotype"/>
                <a:cs typeface="Palatino Linotype"/>
                <a:sym typeface="Palatino Linotype"/>
              </a:rPr>
              <a:t>ְ </a:t>
            </a:r>
            <a:r>
              <a:rPr lang="en-US" sz="1500" b="0" dirty="0" err="1">
                <a:solidFill>
                  <a:srgbClr val="3D4A40"/>
                </a:solidFill>
                <a:latin typeface="Palatino Linotype"/>
                <a:ea typeface="Palatino Linotype"/>
                <a:cs typeface="Palatino Linotype"/>
                <a:sym typeface="Palatino Linotype"/>
              </a:rPr>
              <a:t>הָעוֹלָם</a:t>
            </a:r>
            <a:r>
              <a:rPr lang="en-US" sz="1500" b="0" dirty="0">
                <a:solidFill>
                  <a:srgbClr val="3D4A40"/>
                </a:solidFill>
                <a:latin typeface="Palatino Linotype"/>
                <a:ea typeface="Palatino Linotype"/>
                <a:cs typeface="Palatino Linotype"/>
                <a:sym typeface="Palatino Linotype"/>
              </a:rPr>
              <a:t>, </a:t>
            </a:r>
            <a:r>
              <a:rPr lang="en-US" sz="1500" b="0" dirty="0" err="1">
                <a:solidFill>
                  <a:srgbClr val="3D4A40"/>
                </a:solidFill>
                <a:latin typeface="Palatino Linotype"/>
                <a:ea typeface="Palatino Linotype"/>
                <a:cs typeface="Palatino Linotype"/>
                <a:sym typeface="Palatino Linotype"/>
              </a:rPr>
              <a:t>הַמּוֹצִיא</a:t>
            </a:r>
            <a:r>
              <a:rPr lang="en-US" sz="1500" b="0" dirty="0">
                <a:solidFill>
                  <a:srgbClr val="3D4A40"/>
                </a:solidFill>
                <a:latin typeface="Palatino Linotype"/>
                <a:ea typeface="Palatino Linotype"/>
                <a:cs typeface="Palatino Linotype"/>
                <a:sym typeface="Palatino Linotype"/>
              </a:rPr>
              <a:t> </a:t>
            </a:r>
            <a:r>
              <a:rPr lang="en-US" sz="1500" b="0" dirty="0" err="1">
                <a:solidFill>
                  <a:srgbClr val="3D4A40"/>
                </a:solidFill>
                <a:latin typeface="Palatino Linotype"/>
                <a:ea typeface="Palatino Linotype"/>
                <a:cs typeface="Palatino Linotype"/>
                <a:sym typeface="Palatino Linotype"/>
              </a:rPr>
              <a:t>לֶחֶם</a:t>
            </a:r>
            <a:r>
              <a:rPr lang="en-US" sz="1500" b="0" dirty="0">
                <a:solidFill>
                  <a:srgbClr val="3D4A40"/>
                </a:solidFill>
                <a:latin typeface="Palatino Linotype"/>
                <a:ea typeface="Palatino Linotype"/>
                <a:cs typeface="Palatino Linotype"/>
                <a:sym typeface="Palatino Linotype"/>
              </a:rPr>
              <a:t> </a:t>
            </a:r>
            <a:r>
              <a:rPr lang="en-US" sz="1500" b="0" dirty="0" err="1">
                <a:solidFill>
                  <a:srgbClr val="3D4A40"/>
                </a:solidFill>
                <a:latin typeface="Palatino Linotype"/>
                <a:ea typeface="Palatino Linotype"/>
                <a:cs typeface="Palatino Linotype"/>
                <a:sym typeface="Palatino Linotype"/>
              </a:rPr>
              <a:t>מִן</a:t>
            </a:r>
            <a:r>
              <a:rPr lang="en-US" sz="1500" b="0" dirty="0">
                <a:solidFill>
                  <a:srgbClr val="3D4A40"/>
                </a:solidFill>
                <a:latin typeface="Palatino Linotype"/>
                <a:ea typeface="Palatino Linotype"/>
                <a:cs typeface="Palatino Linotype"/>
                <a:sym typeface="Palatino Linotype"/>
              </a:rPr>
              <a:t> </a:t>
            </a:r>
            <a:r>
              <a:rPr lang="en-US" sz="1500" b="0" dirty="0" err="1">
                <a:solidFill>
                  <a:srgbClr val="3D4A40"/>
                </a:solidFill>
                <a:latin typeface="Palatino Linotype"/>
                <a:ea typeface="Palatino Linotype"/>
                <a:cs typeface="Palatino Linotype"/>
                <a:sym typeface="Palatino Linotype"/>
              </a:rPr>
              <a:t>הָאָרֶץ</a:t>
            </a:r>
            <a:endParaRPr sz="1650" b="1" dirty="0">
              <a:solidFill>
                <a:srgbClr val="1F5C2E"/>
              </a:solidFill>
              <a:latin typeface="Palatino Linotype"/>
              <a:ea typeface="Palatino Linotype"/>
              <a:cs typeface="Palatino Linotype"/>
              <a:sym typeface="Palatino Linotype"/>
            </a:endParaRPr>
          </a:p>
        </p:txBody>
      </p:sp>
      <p:sp>
        <p:nvSpPr>
          <p:cNvPr id="3" name="Google Shape;143;p11"/>
          <p:cNvSpPr txBox="1"/>
          <p:nvPr/>
        </p:nvSpPr>
        <p:spPr>
          <a:xfrm>
            <a:off x="4389120" y="2628138"/>
            <a:ext cx="4206240" cy="237744"/>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E7D32"/>
              </a:buClr>
              <a:buSzPts val="1250"/>
              <a:buFont typeface="Calibri"/>
              <a:buNone/>
            </a:pPr>
            <a:r>
              <a:rPr lang="en-US" sz="1150" b="1" spc="400">
                <a:solidFill>
                  <a:srgbClr val="2E7D32"/>
                </a:solidFill>
                <a:latin typeface="Calibri"/>
                <a:ea typeface="Calibri"/>
                <a:cs typeface="Calibri"/>
                <a:sym typeface="Calibri"/>
              </a:rPr>
              <a:t>TRANSLITERATED</a:t>
            </a:r>
            <a:endParaRPr sz="1100">
              <a:solidFill>
                <a:schemeClr val="dk1"/>
              </a:solidFill>
              <a:latin typeface="Calibri"/>
              <a:ea typeface="Calibri"/>
              <a:cs typeface="Calibri"/>
              <a:sym typeface="Calibri"/>
            </a:endParaRPr>
          </a:p>
        </p:txBody>
      </p:sp>
      <p:sp>
        <p:nvSpPr>
          <p:cNvPr id="4" name="Google Shape;225;p16"/>
          <p:cNvSpPr txBox="1"/>
          <p:nvPr/>
        </p:nvSpPr>
        <p:spPr>
          <a:xfrm>
            <a:off x="4434840" y="2902457"/>
            <a:ext cx="4160520" cy="461010"/>
          </a:xfrm>
          <a:prstGeom prst="rect">
            <a:avLst/>
          </a:prstGeom>
          <a:noFill/>
          <a:ln>
            <a:noFill/>
          </a:ln>
        </p:spPr>
        <p:txBody>
          <a:bodyPr spcFirstLastPara="1" wrap="square" lIns="0" tIns="0" rIns="0" bIns="0" anchor="t" anchorCtr="0">
            <a:spAutoFit/>
          </a:bodyPr>
          <a:lstStyle/>
          <a:p>
            <a:pPr marL="381000" marR="381000" lvl="0" indent="0" algn="l" rtl="0">
              <a:lnSpc>
                <a:spcPct val="115000"/>
              </a:lnSpc>
              <a:spcBef>
                <a:spcPts val="900"/>
              </a:spcBef>
              <a:spcAft>
                <a:spcPts val="0"/>
              </a:spcAft>
              <a:buClr>
                <a:schemeClr val="dk1"/>
              </a:buClr>
              <a:buSzPts val="1100"/>
              <a:buFont typeface="Arial"/>
              <a:buNone/>
            </a:pPr>
            <a:r>
              <a:rPr lang="en-US" sz="1500" b="0" dirty="0">
                <a:solidFill>
                  <a:srgbClr val="3D4A40"/>
                </a:solidFill>
                <a:latin typeface="Calibri"/>
                <a:ea typeface="Palatino Linotype"/>
                <a:cs typeface="Palatino Linotype"/>
                <a:sym typeface="Palatino Linotype"/>
              </a:rPr>
              <a:t>Baruch </a:t>
            </a:r>
            <a:r>
              <a:rPr lang="en-US" sz="1500" b="0" dirty="0" err="1">
                <a:solidFill>
                  <a:srgbClr val="3D4A40"/>
                </a:solidFill>
                <a:latin typeface="Calibri"/>
                <a:ea typeface="Palatino Linotype"/>
                <a:cs typeface="Palatino Linotype"/>
                <a:sym typeface="Palatino Linotype"/>
              </a:rPr>
              <a:t>atah</a:t>
            </a:r>
            <a:r>
              <a:rPr lang="en-US" sz="1500" b="0" dirty="0">
                <a:solidFill>
                  <a:srgbClr val="3D4A40"/>
                </a:solidFill>
                <a:latin typeface="Calibri"/>
                <a:ea typeface="Palatino Linotype"/>
                <a:cs typeface="Palatino Linotype"/>
                <a:sym typeface="Palatino Linotype"/>
              </a:rPr>
              <a:t>, Adonai Eloheinu, </a:t>
            </a:r>
            <a:r>
              <a:rPr lang="en-US" sz="1500" b="0" dirty="0" err="1">
                <a:solidFill>
                  <a:srgbClr val="3D4A40"/>
                </a:solidFill>
                <a:latin typeface="Calibri"/>
                <a:ea typeface="Palatino Linotype"/>
                <a:cs typeface="Palatino Linotype"/>
                <a:sym typeface="Palatino Linotype"/>
              </a:rPr>
              <a:t>melech</a:t>
            </a:r>
            <a:r>
              <a:rPr lang="en-US" sz="1500" b="0" dirty="0">
                <a:solidFill>
                  <a:srgbClr val="3D4A40"/>
                </a:solidFill>
                <a:latin typeface="Calibri"/>
                <a:ea typeface="Palatino Linotype"/>
                <a:cs typeface="Palatino Linotype"/>
                <a:sym typeface="Palatino Linotype"/>
              </a:rPr>
              <a:t> </a:t>
            </a:r>
            <a:r>
              <a:rPr lang="en-US" sz="1500" b="0" dirty="0" err="1">
                <a:solidFill>
                  <a:srgbClr val="3D4A40"/>
                </a:solidFill>
                <a:latin typeface="Calibri"/>
                <a:ea typeface="Palatino Linotype"/>
                <a:cs typeface="Palatino Linotype"/>
                <a:sym typeface="Palatino Linotype"/>
              </a:rPr>
              <a:t>haolam</a:t>
            </a:r>
            <a:r>
              <a:rPr lang="en-US" sz="1500" b="0" dirty="0">
                <a:solidFill>
                  <a:srgbClr val="3D4A40"/>
                </a:solidFill>
                <a:latin typeface="Calibri"/>
                <a:ea typeface="Palatino Linotype"/>
                <a:cs typeface="Palatino Linotype"/>
                <a:sym typeface="Palatino Linotype"/>
              </a:rPr>
              <a:t>, hamotzi </a:t>
            </a:r>
            <a:r>
              <a:rPr lang="en-US" sz="1500" b="0" dirty="0" err="1">
                <a:solidFill>
                  <a:srgbClr val="3D4A40"/>
                </a:solidFill>
                <a:latin typeface="Calibri"/>
                <a:ea typeface="Palatino Linotype"/>
                <a:cs typeface="Palatino Linotype"/>
                <a:sym typeface="Palatino Linotype"/>
              </a:rPr>
              <a:t>lechem</a:t>
            </a:r>
            <a:r>
              <a:rPr lang="en-US" sz="1500" b="0" dirty="0">
                <a:solidFill>
                  <a:srgbClr val="3D4A40"/>
                </a:solidFill>
                <a:latin typeface="Calibri"/>
                <a:ea typeface="Palatino Linotype"/>
                <a:cs typeface="Palatino Linotype"/>
                <a:sym typeface="Palatino Linotype"/>
              </a:rPr>
              <a:t> min </a:t>
            </a:r>
            <a:r>
              <a:rPr lang="en-US" sz="1500" b="0" dirty="0" err="1">
                <a:solidFill>
                  <a:srgbClr val="3D4A40"/>
                </a:solidFill>
                <a:latin typeface="Calibri"/>
                <a:ea typeface="Palatino Linotype"/>
                <a:cs typeface="Palatino Linotype"/>
                <a:sym typeface="Palatino Linotype"/>
              </a:rPr>
              <a:t>haaretz</a:t>
            </a:r>
            <a:r>
              <a:rPr lang="en-US" sz="1500" b="0" dirty="0">
                <a:solidFill>
                  <a:srgbClr val="3D4A40"/>
                </a:solidFill>
                <a:latin typeface="Calibri"/>
                <a:ea typeface="Palatino Linotype"/>
                <a:cs typeface="Palatino Linotype"/>
                <a:sym typeface="Palatino Linotype"/>
              </a:rPr>
              <a:t>. </a:t>
            </a:r>
            <a:endParaRPr sz="1650" b="1" dirty="0">
              <a:solidFill>
                <a:srgbClr val="1F5C2E"/>
              </a:solidFill>
              <a:latin typeface="Palatino Linotype"/>
              <a:ea typeface="Palatino Linotype"/>
              <a:cs typeface="Palatino Linotype"/>
              <a:sym typeface="Palatino Linotype"/>
            </a:endParaRPr>
          </a:p>
        </p:txBody>
      </p:sp>
      <p:sp>
        <p:nvSpPr>
          <p:cNvPr id="5" name="Google Shape;143;p11"/>
          <p:cNvSpPr txBox="1"/>
          <p:nvPr/>
        </p:nvSpPr>
        <p:spPr>
          <a:xfrm>
            <a:off x="4389120" y="3564635"/>
            <a:ext cx="4206240" cy="237744"/>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E7D32"/>
              </a:buClr>
              <a:buSzPts val="1250"/>
              <a:buFont typeface="Calibri"/>
              <a:buNone/>
            </a:pPr>
            <a:r>
              <a:rPr lang="en-US" sz="1150" b="1" spc="400">
                <a:solidFill>
                  <a:srgbClr val="2E7D32"/>
                </a:solidFill>
                <a:latin typeface="Calibri"/>
                <a:ea typeface="Calibri"/>
                <a:cs typeface="Calibri"/>
                <a:sym typeface="Calibri"/>
              </a:rPr>
              <a:t>IN ENGLISH</a:t>
            </a:r>
            <a:endParaRPr sz="1100">
              <a:solidFill>
                <a:schemeClr val="dk1"/>
              </a:solidFill>
              <a:latin typeface="Calibri"/>
              <a:ea typeface="Calibri"/>
              <a:cs typeface="Calibri"/>
              <a:sym typeface="Calibri"/>
            </a:endParaRPr>
          </a:p>
        </p:txBody>
      </p:sp>
      <p:sp>
        <p:nvSpPr>
          <p:cNvPr id="6" name="Google Shape;225;p16"/>
          <p:cNvSpPr txBox="1"/>
          <p:nvPr/>
        </p:nvSpPr>
        <p:spPr>
          <a:xfrm>
            <a:off x="4434840" y="3838956"/>
            <a:ext cx="4160520" cy="461010"/>
          </a:xfrm>
          <a:prstGeom prst="rect">
            <a:avLst/>
          </a:prstGeom>
          <a:noFill/>
          <a:ln>
            <a:noFill/>
          </a:ln>
        </p:spPr>
        <p:txBody>
          <a:bodyPr spcFirstLastPara="1" wrap="square" lIns="0" tIns="0" rIns="0" bIns="0" anchor="t" anchorCtr="0">
            <a:spAutoFit/>
          </a:bodyPr>
          <a:lstStyle/>
          <a:p>
            <a:pPr marL="381000" marR="381000" lvl="0" indent="0" algn="l" rtl="0">
              <a:lnSpc>
                <a:spcPct val="115000"/>
              </a:lnSpc>
              <a:spcBef>
                <a:spcPts val="900"/>
              </a:spcBef>
              <a:spcAft>
                <a:spcPts val="0"/>
              </a:spcAft>
              <a:buClr>
                <a:schemeClr val="dk1"/>
              </a:buClr>
              <a:buSzPts val="1100"/>
              <a:buFont typeface="Arial"/>
              <a:buNone/>
            </a:pPr>
            <a:r>
              <a:rPr lang="en-US" sz="1500" b="0" dirty="0">
                <a:solidFill>
                  <a:srgbClr val="3D4A40"/>
                </a:solidFill>
                <a:latin typeface="Calibri"/>
                <a:ea typeface="Palatino Linotype"/>
                <a:cs typeface="Palatino Linotype"/>
                <a:sym typeface="Palatino Linotype"/>
              </a:rPr>
              <a:t>“Blessed are You, Lord our God, King of the universe, who brings forth bread from the earth.”</a:t>
            </a:r>
            <a:endParaRPr sz="1650" b="1" dirty="0">
              <a:solidFill>
                <a:srgbClr val="1F5C2E"/>
              </a:solidFill>
              <a:latin typeface="Palatino Linotype"/>
              <a:ea typeface="Palatino Linotype"/>
              <a:cs typeface="Palatino Linotype"/>
              <a:sym typeface="Palatino Linotype"/>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7F1"/>
        </a:solidFill>
        <a:effectLst/>
      </p:bgPr>
    </p:bg>
    <p:spTree>
      <p:nvGrpSpPr>
        <p:cNvPr id="1" name="Shape 148"/>
        <p:cNvGrpSpPr/>
        <p:nvPr/>
      </p:nvGrpSpPr>
      <p:grpSpPr>
        <a:xfrm>
          <a:off x="0" y="0"/>
          <a:ext cx="0" cy="0"/>
          <a:chOff x="0" y="0"/>
          <a:chExt cx="0" cy="0"/>
        </a:xfrm>
      </p:grpSpPr>
      <p:sp>
        <p:nvSpPr>
          <p:cNvPr id="149" name="Google Shape;149;p12"/>
          <p:cNvSpPr txBox="1"/>
          <p:nvPr/>
        </p:nvSpPr>
        <p:spPr>
          <a:xfrm>
            <a:off x="548640" y="45720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E7D32"/>
              </a:buClr>
              <a:buSzPts val="1250"/>
              <a:buFont typeface="Calibri"/>
              <a:buNone/>
            </a:pPr>
            <a:r>
              <a:rPr sz="1250" b="1">
                <a:solidFill>
                  <a:srgbClr val="2E7D32"/>
                </a:solidFill>
                <a:latin typeface="Calibri"/>
              </a:rPr>
              <a:t>WHO IS SPEAKING</a:t>
            </a:r>
            <a:endParaRPr sz="1100">
              <a:solidFill>
                <a:schemeClr val="dk1"/>
              </a:solidFill>
              <a:latin typeface="Calibri"/>
              <a:ea typeface="Calibri"/>
              <a:cs typeface="Calibri"/>
              <a:sym typeface="Calibri"/>
            </a:endParaRPr>
          </a:p>
        </p:txBody>
      </p:sp>
      <p:sp>
        <p:nvSpPr>
          <p:cNvPr id="150" name="Google Shape;150;p12"/>
          <p:cNvSpPr txBox="1"/>
          <p:nvPr/>
        </p:nvSpPr>
        <p:spPr>
          <a:xfrm>
            <a:off x="548640" y="731520"/>
            <a:ext cx="8046720"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F5C2E"/>
              </a:buClr>
              <a:buSzPts val="3600"/>
              <a:buFont typeface="Palatino Linotype"/>
              <a:buNone/>
            </a:pPr>
            <a:r>
              <a:rPr lang="en-US" sz="3600" b="1">
                <a:solidFill>
                  <a:srgbClr val="1F5C2E"/>
                </a:solidFill>
                <a:latin typeface="Palatino Linotype"/>
                <a:ea typeface="Palatino Linotype"/>
                <a:cs typeface="Palatino Linotype"/>
                <a:sym typeface="Palatino Linotype"/>
              </a:rPr>
              <a:t>Two of our founders, still at the table</a:t>
            </a:r>
            <a:endParaRPr sz="3200">
              <a:solidFill>
                <a:schemeClr val="dk1"/>
              </a:solidFill>
              <a:latin typeface="Calibri"/>
              <a:ea typeface="Calibri"/>
              <a:cs typeface="Calibri"/>
              <a:sym typeface="Calibri"/>
            </a:endParaRPr>
          </a:p>
        </p:txBody>
      </p:sp>
      <p:sp>
        <p:nvSpPr>
          <p:cNvPr id="151" name="Google Shape;151;p12"/>
          <p:cNvSpPr/>
          <p:nvPr/>
        </p:nvSpPr>
        <p:spPr>
          <a:xfrm>
            <a:off x="548640" y="1645920"/>
            <a:ext cx="3749040" cy="2651760"/>
          </a:xfrm>
          <a:prstGeom prst="rect">
            <a:avLst/>
          </a:prstGeom>
          <a:solidFill>
            <a:srgbClr val="FFFFFF"/>
          </a:solidFill>
          <a:ln w="9525" cap="flat" cmpd="sng">
            <a:solidFill>
              <a:srgbClr val="D2DEC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52" name="Google Shape;152;p12" descr="Portrait of Imam Abdul-Qayyum Mufti, wearing the Queen’s Diamond Jubilee Medal and the King Charles III Coronation Medal."/>
          <p:cNvPicPr preferRelativeResize="0"/>
          <p:nvPr/>
        </p:nvPicPr>
        <p:blipFill rotWithShape="1">
          <a:blip r:embed="rId3">
            <a:alphaModFix/>
          </a:blip>
          <a:srcRect/>
          <a:stretch/>
        </p:blipFill>
        <p:spPr>
          <a:xfrm>
            <a:off x="777240" y="1883664"/>
            <a:ext cx="1737360" cy="2171700"/>
          </a:xfrm>
          <a:prstGeom prst="rect">
            <a:avLst/>
          </a:prstGeom>
          <a:noFill/>
          <a:ln>
            <a:noFill/>
          </a:ln>
        </p:spPr>
      </p:pic>
      <p:sp>
        <p:nvSpPr>
          <p:cNvPr id="153" name="Google Shape;153;p12"/>
          <p:cNvSpPr txBox="1"/>
          <p:nvPr/>
        </p:nvSpPr>
        <p:spPr>
          <a:xfrm>
            <a:off x="2697480" y="1828800"/>
            <a:ext cx="1463040" cy="1143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F5C2E"/>
              </a:buClr>
              <a:buSzPts val="1650"/>
              <a:buFont typeface="Palatino Linotype"/>
              <a:buNone/>
            </a:pPr>
            <a:r>
              <a:rPr lang="en-US" sz="1650" b="1">
                <a:solidFill>
                  <a:srgbClr val="1F5C2E"/>
                </a:solidFill>
                <a:latin typeface="Palatino Linotype"/>
                <a:ea typeface="Palatino Linotype"/>
                <a:cs typeface="Palatino Linotype"/>
                <a:sym typeface="Palatino Linotype"/>
              </a:rPr>
              <a:t>Imam Abdul-Qayyum Mufti</a:t>
            </a:r>
            <a:endParaRPr sz="1500">
              <a:solidFill>
                <a:schemeClr val="dk1"/>
              </a:solidFill>
              <a:latin typeface="Calibri"/>
              <a:ea typeface="Calibri"/>
              <a:cs typeface="Calibri"/>
              <a:sym typeface="Calibri"/>
            </a:endParaRPr>
          </a:p>
        </p:txBody>
      </p:sp>
      <p:sp>
        <p:nvSpPr>
          <p:cNvPr id="154" name="Google Shape;154;p12"/>
          <p:cNvSpPr txBox="1"/>
          <p:nvPr/>
        </p:nvSpPr>
        <p:spPr>
          <a:xfrm>
            <a:off x="2697480" y="3017520"/>
            <a:ext cx="1463040" cy="1371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100"/>
              <a:buFont typeface="Calibri"/>
              <a:buNone/>
            </a:pPr>
            <a:r>
              <a:rPr lang="en-US" sz="1100" dirty="0">
                <a:solidFill>
                  <a:srgbClr val="3D4A40"/>
                </a:solidFill>
                <a:latin typeface="Calibri"/>
                <a:ea typeface="Calibri"/>
                <a:cs typeface="Calibri"/>
                <a:sym typeface="Calibri"/>
              </a:rPr>
              <a:t>Islamic Faith, Al-Falah Islamic Centre, Oakville</a:t>
            </a:r>
            <a:endParaRPr sz="1100" dirty="0">
              <a:solidFill>
                <a:schemeClr val="dk1"/>
              </a:solidFill>
              <a:latin typeface="Calibri"/>
              <a:ea typeface="Calibri"/>
              <a:cs typeface="Calibri"/>
              <a:sym typeface="Calibri"/>
            </a:endParaRPr>
          </a:p>
          <a:p>
            <a:pPr marL="0" marR="0" lvl="0" indent="0" algn="l" rtl="0">
              <a:spcBef>
                <a:spcPts val="600"/>
              </a:spcBef>
              <a:spcAft>
                <a:spcPts val="0"/>
              </a:spcAft>
              <a:buClr>
                <a:srgbClr val="2E7D32"/>
              </a:buClr>
              <a:buSzPts val="1100"/>
              <a:buFont typeface="Calibri"/>
              <a:buNone/>
            </a:pPr>
            <a:r>
              <a:rPr lang="en-US" sz="1100" b="1" dirty="0">
                <a:solidFill>
                  <a:srgbClr val="2E7D32"/>
                </a:solidFill>
                <a:latin typeface="Calibri"/>
                <a:ea typeface="Calibri"/>
                <a:cs typeface="Calibri"/>
                <a:sym typeface="Calibri"/>
              </a:rPr>
              <a:t>Founding Co-Chair, 2001</a:t>
            </a:r>
            <a:endParaRPr sz="1100" dirty="0">
              <a:solidFill>
                <a:schemeClr val="dk1"/>
              </a:solidFill>
              <a:latin typeface="Calibri"/>
              <a:ea typeface="Calibri"/>
              <a:cs typeface="Calibri"/>
              <a:sym typeface="Calibri"/>
            </a:endParaRPr>
          </a:p>
          <a:p>
            <a:pPr marL="0" marR="0" lvl="0" indent="0" algn="l" rtl="0">
              <a:spcBef>
                <a:spcPts val="600"/>
              </a:spcBef>
              <a:spcAft>
                <a:spcPts val="0"/>
              </a:spcAft>
              <a:buClr>
                <a:srgbClr val="2E7D32"/>
              </a:buClr>
              <a:buSzPts val="1100"/>
              <a:buFont typeface="Calibri"/>
              <a:buNone/>
            </a:pPr>
            <a:r>
              <a:rPr lang="en-US" sz="1100" b="1" dirty="0">
                <a:solidFill>
                  <a:srgbClr val="2E7D32"/>
                </a:solidFill>
                <a:latin typeface="Calibri"/>
                <a:ea typeface="Calibri"/>
                <a:cs typeface="Calibri"/>
                <a:sym typeface="Calibri"/>
              </a:rPr>
              <a:t>Co-Chair today</a:t>
            </a:r>
            <a:endParaRPr sz="1100" dirty="0">
              <a:solidFill>
                <a:schemeClr val="dk1"/>
              </a:solidFill>
              <a:latin typeface="Calibri"/>
              <a:ea typeface="Calibri"/>
              <a:cs typeface="Calibri"/>
              <a:sym typeface="Calibri"/>
            </a:endParaRPr>
          </a:p>
        </p:txBody>
      </p:sp>
      <p:sp>
        <p:nvSpPr>
          <p:cNvPr id="155" name="Google Shape;155;p12"/>
          <p:cNvSpPr/>
          <p:nvPr/>
        </p:nvSpPr>
        <p:spPr>
          <a:xfrm>
            <a:off x="4846320" y="1645920"/>
            <a:ext cx="3749040" cy="2651760"/>
          </a:xfrm>
          <a:prstGeom prst="rect">
            <a:avLst/>
          </a:prstGeom>
          <a:solidFill>
            <a:srgbClr val="FFFFFF"/>
          </a:solidFill>
          <a:ln w="9525" cap="flat" cmpd="sng">
            <a:solidFill>
              <a:srgbClr val="D2DEC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56" name="Google Shape;156;p12" descr="Portrait of The Rev. Dr. Mòrar Murray-Hayes"/>
          <p:cNvPicPr preferRelativeResize="0"/>
          <p:nvPr/>
        </p:nvPicPr>
        <p:blipFill rotWithShape="1">
          <a:blip r:embed="rId4">
            <a:alphaModFix/>
          </a:blip>
          <a:srcRect/>
          <a:stretch/>
        </p:blipFill>
        <p:spPr>
          <a:xfrm>
            <a:off x="5074920" y="1883664"/>
            <a:ext cx="1737360" cy="2171700"/>
          </a:xfrm>
          <a:prstGeom prst="rect">
            <a:avLst/>
          </a:prstGeom>
          <a:noFill/>
          <a:ln>
            <a:noFill/>
          </a:ln>
        </p:spPr>
      </p:pic>
      <p:sp>
        <p:nvSpPr>
          <p:cNvPr id="157" name="Google Shape;157;p12"/>
          <p:cNvSpPr txBox="1"/>
          <p:nvPr/>
        </p:nvSpPr>
        <p:spPr>
          <a:xfrm>
            <a:off x="6995160" y="1828800"/>
            <a:ext cx="1463040" cy="1143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F5C2E"/>
              </a:buClr>
              <a:buSzPts val="1650"/>
              <a:buFont typeface="Palatino Linotype"/>
              <a:buNone/>
            </a:pPr>
            <a:r>
              <a:rPr lang="en-US" sz="1650" b="1">
                <a:solidFill>
                  <a:srgbClr val="1F5C2E"/>
                </a:solidFill>
                <a:latin typeface="Palatino Linotype"/>
                <a:ea typeface="Palatino Linotype"/>
                <a:cs typeface="Palatino Linotype"/>
                <a:sym typeface="Palatino Linotype"/>
              </a:rPr>
              <a:t>The Rev. Dr. Mòrar Murray-Hayes, D.D.</a:t>
            </a:r>
            <a:endParaRPr sz="1500">
              <a:solidFill>
                <a:schemeClr val="dk1"/>
              </a:solidFill>
              <a:latin typeface="Calibri"/>
              <a:ea typeface="Calibri"/>
              <a:cs typeface="Calibri"/>
              <a:sym typeface="Calibri"/>
            </a:endParaRPr>
          </a:p>
        </p:txBody>
      </p:sp>
      <p:sp>
        <p:nvSpPr>
          <p:cNvPr id="158" name="Google Shape;158;p12"/>
          <p:cNvSpPr txBox="1"/>
          <p:nvPr/>
        </p:nvSpPr>
        <p:spPr>
          <a:xfrm>
            <a:off x="6995160" y="3017520"/>
            <a:ext cx="1463040" cy="1371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100"/>
              <a:buFont typeface="Calibri"/>
              <a:buNone/>
            </a:pPr>
            <a:r>
              <a:rPr lang="en-US" sz="1100">
                <a:solidFill>
                  <a:srgbClr val="3D4A40"/>
                </a:solidFill>
                <a:latin typeface="Calibri"/>
                <a:ea typeface="Calibri"/>
                <a:cs typeface="Calibri"/>
                <a:sym typeface="Calibri"/>
              </a:rPr>
              <a:t>United Church Minister for over 50 years</a:t>
            </a:r>
            <a:endParaRPr sz="1100">
              <a:solidFill>
                <a:schemeClr val="dk1"/>
              </a:solidFill>
              <a:latin typeface="Calibri"/>
              <a:ea typeface="Calibri"/>
              <a:cs typeface="Calibri"/>
              <a:sym typeface="Calibri"/>
            </a:endParaRPr>
          </a:p>
          <a:p>
            <a:pPr marL="0" marR="0" lvl="0" indent="0" algn="l" rtl="0">
              <a:spcBef>
                <a:spcPts val="600"/>
              </a:spcBef>
              <a:spcAft>
                <a:spcPts val="0"/>
              </a:spcAft>
              <a:buClr>
                <a:srgbClr val="2E7D32"/>
              </a:buClr>
              <a:buSzPts val="1100"/>
              <a:buFont typeface="Calibri"/>
              <a:buNone/>
            </a:pPr>
            <a:r>
              <a:rPr lang="en-US" sz="1100" b="1">
                <a:solidFill>
                  <a:srgbClr val="2E7D32"/>
                </a:solidFill>
                <a:latin typeface="Calibri"/>
                <a:ea typeface="Calibri"/>
                <a:cs typeface="Calibri"/>
                <a:sym typeface="Calibri"/>
              </a:rPr>
              <a:t>Founding Co-Chair, 2001</a:t>
            </a:r>
            <a:endParaRPr sz="1100">
              <a:solidFill>
                <a:schemeClr val="dk1"/>
              </a:solidFill>
              <a:latin typeface="Calibri"/>
              <a:ea typeface="Calibri"/>
              <a:cs typeface="Calibri"/>
              <a:sym typeface="Calibri"/>
            </a:endParaRPr>
          </a:p>
          <a:p>
            <a:pPr marL="0" marR="0" lvl="0" indent="0" algn="l" rtl="0">
              <a:spcBef>
                <a:spcPts val="600"/>
              </a:spcBef>
              <a:spcAft>
                <a:spcPts val="0"/>
              </a:spcAft>
              <a:buClr>
                <a:srgbClr val="2E7D32"/>
              </a:buClr>
              <a:buSzPts val="1100"/>
              <a:buFont typeface="Calibri"/>
              <a:buNone/>
            </a:pPr>
            <a:r>
              <a:rPr lang="en-US" sz="1100" b="1">
                <a:solidFill>
                  <a:srgbClr val="2E7D32"/>
                </a:solidFill>
                <a:latin typeface="Calibri"/>
                <a:ea typeface="Calibri"/>
                <a:cs typeface="Calibri"/>
                <a:sym typeface="Calibri"/>
              </a:rPr>
              <a:t>Member at Large today</a:t>
            </a:r>
            <a:endParaRPr sz="11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F5C2E"/>
        </a:solidFill>
        <a:effectLst/>
      </p:bgPr>
    </p:bg>
    <p:spTree>
      <p:nvGrpSpPr>
        <p:cNvPr id="1" name="Shape 163"/>
        <p:cNvGrpSpPr/>
        <p:nvPr/>
      </p:nvGrpSpPr>
      <p:grpSpPr>
        <a:xfrm>
          <a:off x="0" y="0"/>
          <a:ext cx="0" cy="0"/>
          <a:chOff x="0" y="0"/>
          <a:chExt cx="0" cy="0"/>
        </a:xfrm>
      </p:grpSpPr>
      <p:sp>
        <p:nvSpPr>
          <p:cNvPr id="164" name="Google Shape;164;p13"/>
          <p:cNvSpPr txBox="1"/>
          <p:nvPr/>
        </p:nvSpPr>
        <p:spPr>
          <a:xfrm>
            <a:off x="457200" y="411480"/>
            <a:ext cx="3931920" cy="16459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3A54E"/>
              </a:buClr>
              <a:buSzPts val="11000"/>
              <a:buFont typeface="Palatino Linotype"/>
              <a:buNone/>
            </a:pPr>
            <a:r>
              <a:rPr lang="en-US" sz="11000" b="1">
                <a:solidFill>
                  <a:srgbClr val="03A54E"/>
                </a:solidFill>
                <a:latin typeface="Palatino Linotype"/>
                <a:ea typeface="Palatino Linotype"/>
                <a:cs typeface="Palatino Linotype"/>
                <a:sym typeface="Palatino Linotype"/>
              </a:rPr>
              <a:t>2001</a:t>
            </a:r>
            <a:endParaRPr sz="11000">
              <a:solidFill>
                <a:schemeClr val="dk1"/>
              </a:solidFill>
              <a:latin typeface="Calibri"/>
              <a:ea typeface="Calibri"/>
              <a:cs typeface="Calibri"/>
              <a:sym typeface="Calibri"/>
            </a:endParaRPr>
          </a:p>
        </p:txBody>
      </p:sp>
      <p:sp>
        <p:nvSpPr>
          <p:cNvPr id="165" name="Google Shape;165;p13"/>
          <p:cNvSpPr txBox="1"/>
          <p:nvPr/>
        </p:nvSpPr>
        <p:spPr>
          <a:xfrm>
            <a:off x="548640" y="2103120"/>
            <a:ext cx="3657600" cy="914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FFFFF"/>
              </a:buClr>
              <a:buSzPts val="2700"/>
              <a:buFont typeface="Palatino Linotype"/>
              <a:buNone/>
            </a:pPr>
            <a:r>
              <a:rPr lang="en-US" sz="2700" b="1">
                <a:solidFill>
                  <a:srgbClr val="FFFFFF"/>
                </a:solidFill>
                <a:latin typeface="Palatino Linotype"/>
                <a:ea typeface="Palatino Linotype"/>
                <a:cs typeface="Palatino Linotype"/>
                <a:sym typeface="Palatino Linotype"/>
              </a:rPr>
              <a:t>It began with two gatherings</a:t>
            </a:r>
            <a:endParaRPr sz="2400">
              <a:solidFill>
                <a:schemeClr val="dk1"/>
              </a:solidFill>
              <a:latin typeface="Calibri"/>
              <a:ea typeface="Calibri"/>
              <a:cs typeface="Calibri"/>
              <a:sym typeface="Calibri"/>
            </a:endParaRPr>
          </a:p>
        </p:txBody>
      </p:sp>
      <p:sp>
        <p:nvSpPr>
          <p:cNvPr id="166" name="Google Shape;166;p13"/>
          <p:cNvSpPr txBox="1"/>
          <p:nvPr/>
        </p:nvSpPr>
        <p:spPr>
          <a:xfrm>
            <a:off x="548640" y="3063240"/>
            <a:ext cx="3657600" cy="14630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FE5D5"/>
              </a:buClr>
              <a:buSzPts val="1450"/>
              <a:buFont typeface="Calibri"/>
              <a:buNone/>
            </a:pPr>
            <a:r>
              <a:rPr lang="en-US" sz="1450">
                <a:solidFill>
                  <a:srgbClr val="CFE5D5"/>
                </a:solidFill>
                <a:latin typeface="Calibri"/>
                <a:ea typeface="Calibri"/>
                <a:cs typeface="Calibri"/>
                <a:sym typeface="Calibri"/>
              </a:rPr>
              <a:t>At the Al-Falah Islamic Centre, hundreds of community members from across Halton — with the HRPS Chief and officers, the Fire Chief, the OPP, the RCMP, then Mayor Ann Mulvale, Councillors, MPs, MPPs and other dignitaries.</a:t>
            </a:r>
            <a:endParaRPr sz="1300">
              <a:solidFill>
                <a:schemeClr val="dk1"/>
              </a:solidFill>
              <a:latin typeface="Calibri"/>
              <a:ea typeface="Calibri"/>
              <a:cs typeface="Calibri"/>
              <a:sym typeface="Calibri"/>
            </a:endParaRPr>
          </a:p>
        </p:txBody>
      </p:sp>
      <p:sp>
        <p:nvSpPr>
          <p:cNvPr id="167" name="Google Shape;167;p13"/>
          <p:cNvSpPr/>
          <p:nvPr/>
        </p:nvSpPr>
        <p:spPr>
          <a:xfrm>
            <a:off x="4663440" y="685800"/>
            <a:ext cx="3931920" cy="1783080"/>
          </a:xfrm>
          <a:prstGeom prst="roundRect">
            <a:avLst>
              <a:gd name="adj" fmla="val 4103"/>
            </a:avLst>
          </a:prstGeom>
          <a:solidFill>
            <a:srgbClr val="2E7D32"/>
          </a:solidFill>
          <a:ln w="12700" cap="flat" cmpd="sng">
            <a:solidFill>
              <a:srgbClr val="2E7D3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 name="Google Shape;168;p13"/>
          <p:cNvSpPr txBox="1"/>
          <p:nvPr/>
        </p:nvSpPr>
        <p:spPr>
          <a:xfrm>
            <a:off x="4937760" y="960120"/>
            <a:ext cx="3474720"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500"/>
              <a:buFont typeface="Palatino Linotype"/>
              <a:buNone/>
            </a:pPr>
            <a:r>
              <a:rPr lang="en-US" sz="2500" b="1" i="1">
                <a:solidFill>
                  <a:srgbClr val="FFFFFF"/>
                </a:solidFill>
                <a:latin typeface="Palatino Linotype"/>
                <a:ea typeface="Palatino Linotype"/>
                <a:cs typeface="Palatino Linotype"/>
                <a:sym typeface="Palatino Linotype"/>
              </a:rPr>
              <a:t>Together We Stand</a:t>
            </a:r>
            <a:endParaRPr sz="2200">
              <a:solidFill>
                <a:schemeClr val="dk1"/>
              </a:solidFill>
              <a:latin typeface="Calibri"/>
              <a:ea typeface="Calibri"/>
              <a:cs typeface="Calibri"/>
              <a:sym typeface="Calibri"/>
            </a:endParaRPr>
          </a:p>
        </p:txBody>
      </p:sp>
      <p:sp>
        <p:nvSpPr>
          <p:cNvPr id="169" name="Google Shape;169;p13"/>
          <p:cNvSpPr txBox="1"/>
          <p:nvPr/>
        </p:nvSpPr>
        <p:spPr>
          <a:xfrm>
            <a:off x="4937760" y="1508760"/>
            <a:ext cx="3474720" cy="7772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E3F1E6"/>
              </a:buClr>
              <a:buSzPts val="1450"/>
              <a:buFont typeface="Calibri"/>
              <a:buNone/>
            </a:pPr>
            <a:r>
              <a:rPr lang="en-US" sz="1450">
                <a:solidFill>
                  <a:srgbClr val="E3F1E6"/>
                </a:solidFill>
                <a:latin typeface="Calibri"/>
                <a:ea typeface="Calibri"/>
                <a:cs typeface="Calibri"/>
                <a:sym typeface="Calibri"/>
              </a:rPr>
              <a:t>Faith leaders across Halton, and Rev. Mòrar Murray-Hayes, accepted the invitation.</a:t>
            </a:r>
            <a:endParaRPr sz="1300">
              <a:solidFill>
                <a:schemeClr val="dk1"/>
              </a:solidFill>
              <a:latin typeface="Calibri"/>
              <a:ea typeface="Calibri"/>
              <a:cs typeface="Calibri"/>
              <a:sym typeface="Calibri"/>
            </a:endParaRPr>
          </a:p>
        </p:txBody>
      </p:sp>
      <p:sp>
        <p:nvSpPr>
          <p:cNvPr id="170" name="Google Shape;170;p13"/>
          <p:cNvSpPr/>
          <p:nvPr/>
        </p:nvSpPr>
        <p:spPr>
          <a:xfrm>
            <a:off x="4663440" y="2697480"/>
            <a:ext cx="3931920" cy="1783080"/>
          </a:xfrm>
          <a:prstGeom prst="roundRect">
            <a:avLst>
              <a:gd name="adj" fmla="val 4103"/>
            </a:avLst>
          </a:prstGeom>
          <a:solidFill>
            <a:srgbClr val="2E7D32"/>
          </a:solidFill>
          <a:ln w="12700" cap="flat" cmpd="sng">
            <a:solidFill>
              <a:srgbClr val="2E7D3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1" name="Google Shape;171;p13"/>
          <p:cNvSpPr txBox="1"/>
          <p:nvPr/>
        </p:nvSpPr>
        <p:spPr>
          <a:xfrm>
            <a:off x="4937760" y="2971800"/>
            <a:ext cx="3474720"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500"/>
              <a:buFont typeface="Palatino Linotype"/>
              <a:buNone/>
            </a:pPr>
            <a:r>
              <a:rPr lang="en-US" sz="2500" b="1" i="1">
                <a:solidFill>
                  <a:srgbClr val="FFFFFF"/>
                </a:solidFill>
                <a:latin typeface="Palatino Linotype"/>
                <a:ea typeface="Palatino Linotype"/>
                <a:cs typeface="Palatino Linotype"/>
                <a:sym typeface="Palatino Linotype"/>
              </a:rPr>
              <a:t>Together We Celebrate</a:t>
            </a:r>
            <a:endParaRPr sz="2200">
              <a:solidFill>
                <a:schemeClr val="dk1"/>
              </a:solidFill>
              <a:latin typeface="Calibri"/>
              <a:ea typeface="Calibri"/>
              <a:cs typeface="Calibri"/>
              <a:sym typeface="Calibri"/>
            </a:endParaRPr>
          </a:p>
        </p:txBody>
      </p:sp>
      <p:sp>
        <p:nvSpPr>
          <p:cNvPr id="172" name="Google Shape;172;p13"/>
          <p:cNvSpPr txBox="1"/>
          <p:nvPr/>
        </p:nvSpPr>
        <p:spPr>
          <a:xfrm>
            <a:off x="4937760" y="3520440"/>
            <a:ext cx="3474720" cy="7772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E3F1E6"/>
              </a:buClr>
              <a:buSzPts val="1450"/>
              <a:buFont typeface="Calibri"/>
              <a:buNone/>
            </a:pPr>
            <a:r>
              <a:rPr lang="en-US" sz="1450">
                <a:solidFill>
                  <a:srgbClr val="E3F1E6"/>
                </a:solidFill>
                <a:latin typeface="Calibri"/>
                <a:ea typeface="Calibri"/>
                <a:cs typeface="Calibri"/>
                <a:sym typeface="Calibri"/>
              </a:rPr>
              <a:t>Soon after, at Eid — the same people, and another full house.</a:t>
            </a:r>
            <a:endParaRPr sz="13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77"/>
        <p:cNvGrpSpPr/>
        <p:nvPr/>
      </p:nvGrpSpPr>
      <p:grpSpPr>
        <a:xfrm>
          <a:off x="0" y="0"/>
          <a:ext cx="0" cy="0"/>
          <a:chOff x="0" y="0"/>
          <a:chExt cx="0" cy="0"/>
        </a:xfrm>
      </p:grpSpPr>
      <p:sp>
        <p:nvSpPr>
          <p:cNvPr id="178" name="Google Shape;178;p14"/>
          <p:cNvSpPr txBox="1"/>
          <p:nvPr/>
        </p:nvSpPr>
        <p:spPr>
          <a:xfrm>
            <a:off x="548640" y="45720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E7D32"/>
              </a:buClr>
              <a:buSzPts val="1250"/>
              <a:buFont typeface="Calibri"/>
              <a:buNone/>
            </a:pPr>
            <a:r>
              <a:rPr lang="en-US" sz="1250" b="1" spc="400">
                <a:solidFill>
                  <a:srgbClr val="2E7D32"/>
                </a:solidFill>
                <a:latin typeface="Calibri"/>
                <a:ea typeface="Calibri"/>
                <a:cs typeface="Calibri"/>
                <a:sym typeface="Calibri"/>
              </a:rPr>
              <a:t>THE IDEA</a:t>
            </a:r>
            <a:endParaRPr sz="1100">
              <a:solidFill>
                <a:schemeClr val="dk1"/>
              </a:solidFill>
              <a:latin typeface="Calibri"/>
              <a:ea typeface="Calibri"/>
              <a:cs typeface="Calibri"/>
              <a:sym typeface="Calibri"/>
            </a:endParaRPr>
          </a:p>
        </p:txBody>
      </p:sp>
      <p:sp>
        <p:nvSpPr>
          <p:cNvPr id="179" name="Google Shape;179;p14"/>
          <p:cNvSpPr txBox="1"/>
          <p:nvPr/>
        </p:nvSpPr>
        <p:spPr>
          <a:xfrm>
            <a:off x="548640" y="731520"/>
            <a:ext cx="8046720"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F5C2E"/>
              </a:buClr>
              <a:buSzPts val="3400"/>
              <a:buFont typeface="Palatino Linotype"/>
              <a:buNone/>
            </a:pPr>
            <a:r>
              <a:rPr lang="en-US" sz="3400" b="1">
                <a:solidFill>
                  <a:srgbClr val="1F5C2E"/>
                </a:solidFill>
                <a:latin typeface="Palatino Linotype"/>
                <a:ea typeface="Palatino Linotype"/>
                <a:cs typeface="Palatino Linotype"/>
                <a:sym typeface="Palatino Linotype"/>
              </a:rPr>
              <a:t>Why wait for a special occasion to meet?</a:t>
            </a:r>
            <a:endParaRPr sz="3000">
              <a:solidFill>
                <a:schemeClr val="dk1"/>
              </a:solidFill>
              <a:latin typeface="Calibri"/>
              <a:ea typeface="Calibri"/>
              <a:cs typeface="Calibri"/>
              <a:sym typeface="Calibri"/>
            </a:endParaRPr>
          </a:p>
        </p:txBody>
      </p:sp>
      <p:sp>
        <p:nvSpPr>
          <p:cNvPr id="180" name="Google Shape;180;p14"/>
          <p:cNvSpPr txBox="1"/>
          <p:nvPr/>
        </p:nvSpPr>
        <p:spPr>
          <a:xfrm>
            <a:off x="548640" y="1463040"/>
            <a:ext cx="8046720" cy="6400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2E7D32"/>
              </a:buClr>
              <a:buSzPts val="1900"/>
              <a:buFont typeface="Palatino Linotype"/>
              <a:buNone/>
            </a:pPr>
            <a:r>
              <a:rPr lang="en-US" sz="1900" i="1">
                <a:solidFill>
                  <a:srgbClr val="2E7D32"/>
                </a:solidFill>
                <a:latin typeface="Palatino Linotype"/>
                <a:ea typeface="Palatino Linotype"/>
                <a:cs typeface="Palatino Linotype"/>
                <a:sym typeface="Palatino Linotype"/>
              </a:rPr>
              <a:t>Why not a forum where we meet regularly — not just to meet and greet, but to learn from each other?</a:t>
            </a:r>
            <a:endParaRPr sz="1700">
              <a:solidFill>
                <a:schemeClr val="dk1"/>
              </a:solidFill>
              <a:latin typeface="Calibri"/>
              <a:ea typeface="Calibri"/>
              <a:cs typeface="Calibri"/>
              <a:sym typeface="Calibri"/>
            </a:endParaRPr>
          </a:p>
        </p:txBody>
      </p:sp>
      <p:sp>
        <p:nvSpPr>
          <p:cNvPr id="181" name="Google Shape;181;p14"/>
          <p:cNvSpPr/>
          <p:nvPr/>
        </p:nvSpPr>
        <p:spPr>
          <a:xfrm>
            <a:off x="548640" y="2377440"/>
            <a:ext cx="2560320" cy="2057400"/>
          </a:xfrm>
          <a:prstGeom prst="rect">
            <a:avLst/>
          </a:prstGeom>
          <a:solidFill>
            <a:srgbClr val="F4F7F1"/>
          </a:solidFill>
          <a:ln w="12700" cap="flat" cmpd="sng">
            <a:solidFill>
              <a:srgbClr val="F4F7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2" name="Google Shape;182;p14"/>
          <p:cNvSpPr/>
          <p:nvPr/>
        </p:nvSpPr>
        <p:spPr>
          <a:xfrm>
            <a:off x="822960" y="2606040"/>
            <a:ext cx="640080" cy="640080"/>
          </a:xfrm>
          <a:prstGeom prst="ellipse">
            <a:avLst/>
          </a:prstGeom>
          <a:solidFill>
            <a:srgbClr val="2E7D32"/>
          </a:solidFill>
          <a:ln w="12700" cap="flat" cmpd="sng">
            <a:solidFill>
              <a:srgbClr val="2E7D3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3" name="Google Shape;183;p14"/>
          <p:cNvSpPr txBox="1"/>
          <p:nvPr/>
        </p:nvSpPr>
        <p:spPr>
          <a:xfrm>
            <a:off x="822960" y="2606040"/>
            <a:ext cx="640080" cy="6400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2500"/>
              <a:buFont typeface="Palatino Linotype"/>
              <a:buNone/>
            </a:pPr>
            <a:r>
              <a:rPr lang="en-US" sz="2500" b="1">
                <a:solidFill>
                  <a:srgbClr val="FFFFFF"/>
                </a:solidFill>
                <a:latin typeface="Palatino Linotype"/>
                <a:ea typeface="Palatino Linotype"/>
                <a:cs typeface="Palatino Linotype"/>
                <a:sym typeface="Palatino Linotype"/>
              </a:rPr>
              <a:t>1</a:t>
            </a:r>
            <a:endParaRPr sz="2200">
              <a:solidFill>
                <a:schemeClr val="dk1"/>
              </a:solidFill>
              <a:latin typeface="Calibri"/>
              <a:ea typeface="Calibri"/>
              <a:cs typeface="Calibri"/>
              <a:sym typeface="Calibri"/>
            </a:endParaRPr>
          </a:p>
        </p:txBody>
      </p:sp>
      <p:sp>
        <p:nvSpPr>
          <p:cNvPr id="184" name="Google Shape;184;p14"/>
          <p:cNvSpPr txBox="1"/>
          <p:nvPr/>
        </p:nvSpPr>
        <p:spPr>
          <a:xfrm>
            <a:off x="822960" y="3383280"/>
            <a:ext cx="2103120"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F5C2E"/>
              </a:buClr>
              <a:buSzPts val="2250"/>
              <a:buFont typeface="Palatino Linotype"/>
              <a:buNone/>
            </a:pPr>
            <a:r>
              <a:rPr lang="en-US" sz="2250" b="1">
                <a:solidFill>
                  <a:srgbClr val="1F5C2E"/>
                </a:solidFill>
                <a:latin typeface="Palatino Linotype"/>
                <a:ea typeface="Palatino Linotype"/>
                <a:cs typeface="Palatino Linotype"/>
                <a:sym typeface="Palatino Linotype"/>
              </a:rPr>
              <a:t>Learn</a:t>
            </a:r>
            <a:endParaRPr sz="2000">
              <a:solidFill>
                <a:schemeClr val="dk1"/>
              </a:solidFill>
              <a:latin typeface="Calibri"/>
              <a:ea typeface="Calibri"/>
              <a:cs typeface="Calibri"/>
              <a:sym typeface="Calibri"/>
            </a:endParaRPr>
          </a:p>
        </p:txBody>
      </p:sp>
      <p:sp>
        <p:nvSpPr>
          <p:cNvPr id="185" name="Google Shape;185;p14"/>
          <p:cNvSpPr txBox="1"/>
          <p:nvPr/>
        </p:nvSpPr>
        <p:spPr>
          <a:xfrm>
            <a:off x="822960" y="3794760"/>
            <a:ext cx="2103120" cy="5486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450"/>
              <a:buFont typeface="Calibri"/>
              <a:buNone/>
            </a:pPr>
            <a:r>
              <a:rPr lang="en-US" sz="1450">
                <a:solidFill>
                  <a:srgbClr val="3D4A40"/>
                </a:solidFill>
                <a:latin typeface="Calibri"/>
                <a:ea typeface="Calibri"/>
                <a:cs typeface="Calibri"/>
                <a:sym typeface="Calibri"/>
              </a:rPr>
              <a:t>from each other, around one table</a:t>
            </a:r>
            <a:endParaRPr sz="1300">
              <a:solidFill>
                <a:schemeClr val="dk1"/>
              </a:solidFill>
              <a:latin typeface="Calibri"/>
              <a:ea typeface="Calibri"/>
              <a:cs typeface="Calibri"/>
              <a:sym typeface="Calibri"/>
            </a:endParaRPr>
          </a:p>
        </p:txBody>
      </p:sp>
      <p:cxnSp>
        <p:nvCxnSpPr>
          <p:cNvPr id="186" name="Google Shape;186;p14"/>
          <p:cNvCxnSpPr/>
          <p:nvPr/>
        </p:nvCxnSpPr>
        <p:spPr>
          <a:xfrm>
            <a:off x="3136392" y="3401568"/>
            <a:ext cx="128016" cy="0"/>
          </a:xfrm>
          <a:prstGeom prst="straightConnector1">
            <a:avLst/>
          </a:prstGeom>
          <a:noFill/>
          <a:ln w="25400" cap="flat" cmpd="sng">
            <a:solidFill>
              <a:srgbClr val="03A54E"/>
            </a:solidFill>
            <a:prstDash val="solid"/>
            <a:round/>
            <a:headEnd type="none" w="sm" len="sm"/>
            <a:tailEnd type="triangle" w="med" len="med"/>
          </a:ln>
        </p:spPr>
      </p:cxnSp>
      <p:sp>
        <p:nvSpPr>
          <p:cNvPr id="187" name="Google Shape;187;p14"/>
          <p:cNvSpPr/>
          <p:nvPr/>
        </p:nvSpPr>
        <p:spPr>
          <a:xfrm>
            <a:off x="3291840" y="2377440"/>
            <a:ext cx="2560320" cy="2057400"/>
          </a:xfrm>
          <a:prstGeom prst="rect">
            <a:avLst/>
          </a:prstGeom>
          <a:solidFill>
            <a:srgbClr val="F4F7F1"/>
          </a:solidFill>
          <a:ln w="12700" cap="flat" cmpd="sng">
            <a:solidFill>
              <a:srgbClr val="F4F7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8" name="Google Shape;188;p14"/>
          <p:cNvSpPr/>
          <p:nvPr/>
        </p:nvSpPr>
        <p:spPr>
          <a:xfrm>
            <a:off x="3566160" y="2606040"/>
            <a:ext cx="640080" cy="640080"/>
          </a:xfrm>
          <a:prstGeom prst="ellipse">
            <a:avLst/>
          </a:prstGeom>
          <a:solidFill>
            <a:srgbClr val="2E7D32"/>
          </a:solidFill>
          <a:ln w="12700" cap="flat" cmpd="sng">
            <a:solidFill>
              <a:srgbClr val="2E7D3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9" name="Google Shape;189;p14"/>
          <p:cNvSpPr txBox="1"/>
          <p:nvPr/>
        </p:nvSpPr>
        <p:spPr>
          <a:xfrm>
            <a:off x="3566160" y="2606040"/>
            <a:ext cx="640080" cy="6400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2500"/>
              <a:buFont typeface="Palatino Linotype"/>
              <a:buNone/>
            </a:pPr>
            <a:r>
              <a:rPr lang="en-US" sz="2500" b="1">
                <a:solidFill>
                  <a:srgbClr val="FFFFFF"/>
                </a:solidFill>
                <a:latin typeface="Palatino Linotype"/>
                <a:ea typeface="Palatino Linotype"/>
                <a:cs typeface="Palatino Linotype"/>
                <a:sym typeface="Palatino Linotype"/>
              </a:rPr>
              <a:t>2</a:t>
            </a:r>
            <a:endParaRPr sz="2200">
              <a:solidFill>
                <a:schemeClr val="dk1"/>
              </a:solidFill>
              <a:latin typeface="Calibri"/>
              <a:ea typeface="Calibri"/>
              <a:cs typeface="Calibri"/>
              <a:sym typeface="Calibri"/>
            </a:endParaRPr>
          </a:p>
        </p:txBody>
      </p:sp>
      <p:sp>
        <p:nvSpPr>
          <p:cNvPr id="190" name="Google Shape;190;p14"/>
          <p:cNvSpPr txBox="1"/>
          <p:nvPr/>
        </p:nvSpPr>
        <p:spPr>
          <a:xfrm>
            <a:off x="3566160" y="3383280"/>
            <a:ext cx="2103120"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F5C2E"/>
              </a:buClr>
              <a:buSzPts val="2250"/>
              <a:buFont typeface="Palatino Linotype"/>
              <a:buNone/>
            </a:pPr>
            <a:r>
              <a:rPr lang="en-US" sz="2250" b="1">
                <a:solidFill>
                  <a:srgbClr val="1F5C2E"/>
                </a:solidFill>
                <a:latin typeface="Palatino Linotype"/>
                <a:ea typeface="Palatino Linotype"/>
                <a:cs typeface="Palatino Linotype"/>
                <a:sym typeface="Palatino Linotype"/>
              </a:rPr>
              <a:t>Educate</a:t>
            </a:r>
            <a:endParaRPr sz="2000">
              <a:solidFill>
                <a:schemeClr val="dk1"/>
              </a:solidFill>
              <a:latin typeface="Calibri"/>
              <a:ea typeface="Calibri"/>
              <a:cs typeface="Calibri"/>
              <a:sym typeface="Calibri"/>
            </a:endParaRPr>
          </a:p>
        </p:txBody>
      </p:sp>
      <p:sp>
        <p:nvSpPr>
          <p:cNvPr id="191" name="Google Shape;191;p14"/>
          <p:cNvSpPr txBox="1"/>
          <p:nvPr/>
        </p:nvSpPr>
        <p:spPr>
          <a:xfrm>
            <a:off x="3566160" y="3794760"/>
            <a:ext cx="2103120" cy="5486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450"/>
              <a:buFont typeface="Calibri"/>
              <a:buNone/>
            </a:pPr>
            <a:r>
              <a:rPr lang="en-US" sz="1450">
                <a:solidFill>
                  <a:srgbClr val="3D4A40"/>
                </a:solidFill>
                <a:latin typeface="Calibri"/>
                <a:ea typeface="Calibri"/>
                <a:cs typeface="Calibri"/>
                <a:sym typeface="Calibri"/>
              </a:rPr>
              <a:t>our own congregations and communities</a:t>
            </a:r>
            <a:endParaRPr sz="1300">
              <a:solidFill>
                <a:schemeClr val="dk1"/>
              </a:solidFill>
              <a:latin typeface="Calibri"/>
              <a:ea typeface="Calibri"/>
              <a:cs typeface="Calibri"/>
              <a:sym typeface="Calibri"/>
            </a:endParaRPr>
          </a:p>
        </p:txBody>
      </p:sp>
      <p:cxnSp>
        <p:nvCxnSpPr>
          <p:cNvPr id="192" name="Google Shape;192;p14"/>
          <p:cNvCxnSpPr/>
          <p:nvPr/>
        </p:nvCxnSpPr>
        <p:spPr>
          <a:xfrm>
            <a:off x="5879592" y="3401568"/>
            <a:ext cx="128016" cy="0"/>
          </a:xfrm>
          <a:prstGeom prst="straightConnector1">
            <a:avLst/>
          </a:prstGeom>
          <a:noFill/>
          <a:ln w="25400" cap="flat" cmpd="sng">
            <a:solidFill>
              <a:srgbClr val="03A54E"/>
            </a:solidFill>
            <a:prstDash val="solid"/>
            <a:round/>
            <a:headEnd type="none" w="sm" len="sm"/>
            <a:tailEnd type="triangle" w="med" len="med"/>
          </a:ln>
        </p:spPr>
      </p:cxnSp>
      <p:sp>
        <p:nvSpPr>
          <p:cNvPr id="193" name="Google Shape;193;p14"/>
          <p:cNvSpPr/>
          <p:nvPr/>
        </p:nvSpPr>
        <p:spPr>
          <a:xfrm>
            <a:off x="6035040" y="2377440"/>
            <a:ext cx="2560320" cy="2057400"/>
          </a:xfrm>
          <a:prstGeom prst="rect">
            <a:avLst/>
          </a:prstGeom>
          <a:solidFill>
            <a:srgbClr val="F4F7F1"/>
          </a:solidFill>
          <a:ln w="12700" cap="flat" cmpd="sng">
            <a:solidFill>
              <a:srgbClr val="F4F7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4" name="Google Shape;194;p14"/>
          <p:cNvSpPr/>
          <p:nvPr/>
        </p:nvSpPr>
        <p:spPr>
          <a:xfrm>
            <a:off x="6309360" y="2606040"/>
            <a:ext cx="640080" cy="640080"/>
          </a:xfrm>
          <a:prstGeom prst="ellipse">
            <a:avLst/>
          </a:prstGeom>
          <a:solidFill>
            <a:srgbClr val="2E7D32"/>
          </a:solidFill>
          <a:ln w="12700" cap="flat" cmpd="sng">
            <a:solidFill>
              <a:srgbClr val="2E7D3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5" name="Google Shape;195;p14"/>
          <p:cNvSpPr txBox="1"/>
          <p:nvPr/>
        </p:nvSpPr>
        <p:spPr>
          <a:xfrm>
            <a:off x="6309360" y="2606040"/>
            <a:ext cx="640080" cy="6400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2500"/>
              <a:buFont typeface="Palatino Linotype"/>
              <a:buNone/>
            </a:pPr>
            <a:r>
              <a:rPr lang="en-US" sz="2500" b="1">
                <a:solidFill>
                  <a:srgbClr val="FFFFFF"/>
                </a:solidFill>
                <a:latin typeface="Palatino Linotype"/>
                <a:ea typeface="Palatino Linotype"/>
                <a:cs typeface="Palatino Linotype"/>
                <a:sym typeface="Palatino Linotype"/>
              </a:rPr>
              <a:t>3</a:t>
            </a:r>
            <a:endParaRPr sz="2200">
              <a:solidFill>
                <a:schemeClr val="dk1"/>
              </a:solidFill>
              <a:latin typeface="Calibri"/>
              <a:ea typeface="Calibri"/>
              <a:cs typeface="Calibri"/>
              <a:sym typeface="Calibri"/>
            </a:endParaRPr>
          </a:p>
        </p:txBody>
      </p:sp>
      <p:sp>
        <p:nvSpPr>
          <p:cNvPr id="196" name="Google Shape;196;p14"/>
          <p:cNvSpPr txBox="1"/>
          <p:nvPr/>
        </p:nvSpPr>
        <p:spPr>
          <a:xfrm>
            <a:off x="6309360" y="3383280"/>
            <a:ext cx="2103120"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F5C2E"/>
              </a:buClr>
              <a:buSzPts val="2250"/>
              <a:buFont typeface="Palatino Linotype"/>
              <a:buNone/>
            </a:pPr>
            <a:r>
              <a:rPr lang="en-US" sz="2250" b="1">
                <a:solidFill>
                  <a:srgbClr val="1F5C2E"/>
                </a:solidFill>
                <a:latin typeface="Palatino Linotype"/>
                <a:ea typeface="Palatino Linotype"/>
                <a:cs typeface="Palatino Linotype"/>
                <a:sym typeface="Palatino Linotype"/>
              </a:rPr>
              <a:t>Share</a:t>
            </a:r>
            <a:endParaRPr sz="2000">
              <a:solidFill>
                <a:schemeClr val="dk1"/>
              </a:solidFill>
              <a:latin typeface="Calibri"/>
              <a:ea typeface="Calibri"/>
              <a:cs typeface="Calibri"/>
              <a:sym typeface="Calibri"/>
            </a:endParaRPr>
          </a:p>
        </p:txBody>
      </p:sp>
      <p:sp>
        <p:nvSpPr>
          <p:cNvPr id="197" name="Google Shape;197;p14"/>
          <p:cNvSpPr txBox="1"/>
          <p:nvPr/>
        </p:nvSpPr>
        <p:spPr>
          <a:xfrm>
            <a:off x="6309360" y="3794760"/>
            <a:ext cx="2103120" cy="5486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450"/>
              <a:buFont typeface="Calibri"/>
              <a:buNone/>
            </a:pPr>
            <a:r>
              <a:rPr lang="en-US" sz="1450">
                <a:solidFill>
                  <a:srgbClr val="3D4A40"/>
                </a:solidFill>
                <a:latin typeface="Calibri"/>
                <a:ea typeface="Calibri"/>
                <a:cs typeface="Calibri"/>
                <a:sym typeface="Calibri"/>
              </a:rPr>
              <a:t>what we learn with the general public</a:t>
            </a:r>
            <a:endParaRPr sz="13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4F7F1"/>
        </a:solidFill>
        <a:effectLst/>
      </p:bgPr>
    </p:bg>
    <p:spTree>
      <p:nvGrpSpPr>
        <p:cNvPr id="1" name="Shape 202"/>
        <p:cNvGrpSpPr/>
        <p:nvPr/>
      </p:nvGrpSpPr>
      <p:grpSpPr>
        <a:xfrm>
          <a:off x="0" y="0"/>
          <a:ext cx="0" cy="0"/>
          <a:chOff x="0" y="0"/>
          <a:chExt cx="0" cy="0"/>
        </a:xfrm>
      </p:grpSpPr>
      <p:sp>
        <p:nvSpPr>
          <p:cNvPr id="203" name="Google Shape;203;p15"/>
          <p:cNvSpPr txBox="1"/>
          <p:nvPr/>
        </p:nvSpPr>
        <p:spPr>
          <a:xfrm>
            <a:off x="548640" y="45720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E7D32"/>
              </a:buClr>
              <a:buSzPts val="1250"/>
              <a:buFont typeface="Calibri"/>
              <a:buNone/>
            </a:pPr>
            <a:r>
              <a:rPr lang="en-US" sz="1250" b="1" spc="400">
                <a:solidFill>
                  <a:srgbClr val="2E7D32"/>
                </a:solidFill>
                <a:latin typeface="Calibri"/>
                <a:ea typeface="Calibri"/>
                <a:cs typeface="Calibri"/>
                <a:sym typeface="Calibri"/>
              </a:rPr>
              <a:t>THE FOUNDING</a:t>
            </a:r>
            <a:endParaRPr sz="1100">
              <a:solidFill>
                <a:schemeClr val="dk1"/>
              </a:solidFill>
              <a:latin typeface="Calibri"/>
              <a:ea typeface="Calibri"/>
              <a:cs typeface="Calibri"/>
              <a:sym typeface="Calibri"/>
            </a:endParaRPr>
          </a:p>
        </p:txBody>
      </p:sp>
      <p:sp>
        <p:nvSpPr>
          <p:cNvPr id="204" name="Google Shape;204;p15"/>
          <p:cNvSpPr txBox="1"/>
          <p:nvPr/>
        </p:nvSpPr>
        <p:spPr>
          <a:xfrm>
            <a:off x="548640" y="731520"/>
            <a:ext cx="8046720"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F5C2E"/>
              </a:buClr>
              <a:buSzPts val="3600"/>
              <a:buFont typeface="Palatino Linotype"/>
              <a:buNone/>
            </a:pPr>
            <a:r>
              <a:rPr lang="en-US" sz="3600" b="1">
                <a:solidFill>
                  <a:srgbClr val="1F5C2E"/>
                </a:solidFill>
                <a:latin typeface="Palatino Linotype"/>
                <a:ea typeface="Palatino Linotype"/>
                <a:cs typeface="Palatino Linotype"/>
                <a:sym typeface="Palatino Linotype"/>
              </a:rPr>
              <a:t>Three Co-Chairs, and an open door</a:t>
            </a:r>
            <a:endParaRPr sz="3200">
              <a:solidFill>
                <a:schemeClr val="dk1"/>
              </a:solidFill>
              <a:latin typeface="Calibri"/>
              <a:ea typeface="Calibri"/>
              <a:cs typeface="Calibri"/>
              <a:sym typeface="Calibri"/>
            </a:endParaRPr>
          </a:p>
        </p:txBody>
      </p:sp>
      <p:sp>
        <p:nvSpPr>
          <p:cNvPr id="205" name="Google Shape;205;p15"/>
          <p:cNvSpPr/>
          <p:nvPr/>
        </p:nvSpPr>
        <p:spPr>
          <a:xfrm>
            <a:off x="548640" y="1600200"/>
            <a:ext cx="2560320" cy="1417320"/>
          </a:xfrm>
          <a:prstGeom prst="rect">
            <a:avLst/>
          </a:prstGeom>
          <a:solidFill>
            <a:srgbClr val="FFFFFF"/>
          </a:solidFill>
          <a:ln w="9525" cap="flat" cmpd="sng">
            <a:solidFill>
              <a:srgbClr val="D2DEC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6" name="Google Shape;206;p15"/>
          <p:cNvSpPr txBox="1"/>
          <p:nvPr/>
        </p:nvSpPr>
        <p:spPr>
          <a:xfrm>
            <a:off x="777240" y="1783080"/>
            <a:ext cx="2103120" cy="5943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F5C2E"/>
              </a:buClr>
              <a:buSzPts val="1700"/>
              <a:buFont typeface="Palatino Linotype"/>
              <a:buNone/>
            </a:pPr>
            <a:r>
              <a:rPr lang="en-US" sz="1700" b="1">
                <a:solidFill>
                  <a:srgbClr val="1F5C2E"/>
                </a:solidFill>
                <a:latin typeface="Palatino Linotype"/>
                <a:ea typeface="Palatino Linotype"/>
                <a:cs typeface="Palatino Linotype"/>
                <a:sym typeface="Palatino Linotype"/>
              </a:rPr>
              <a:t>Imam Abdul-Qayyum Mufti</a:t>
            </a:r>
            <a:endParaRPr sz="1500">
              <a:solidFill>
                <a:schemeClr val="dk1"/>
              </a:solidFill>
              <a:latin typeface="Calibri"/>
              <a:ea typeface="Calibri"/>
              <a:cs typeface="Calibri"/>
              <a:sym typeface="Calibri"/>
            </a:endParaRPr>
          </a:p>
        </p:txBody>
      </p:sp>
      <p:sp>
        <p:nvSpPr>
          <p:cNvPr id="207" name="Google Shape;207;p15"/>
          <p:cNvSpPr txBox="1"/>
          <p:nvPr/>
        </p:nvSpPr>
        <p:spPr>
          <a:xfrm>
            <a:off x="777240" y="2423160"/>
            <a:ext cx="2103120" cy="5029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350"/>
              <a:buFont typeface="Calibri"/>
              <a:buNone/>
            </a:pPr>
            <a:r>
              <a:rPr lang="en-US" sz="1350">
                <a:solidFill>
                  <a:srgbClr val="3D4A40"/>
                </a:solidFill>
                <a:latin typeface="Calibri"/>
                <a:ea typeface="Calibri"/>
                <a:cs typeface="Calibri"/>
                <a:sym typeface="Calibri"/>
              </a:rPr>
              <a:t>Brought the idea</a:t>
            </a:r>
            <a:endParaRPr sz="1200">
              <a:solidFill>
                <a:schemeClr val="dk1"/>
              </a:solidFill>
              <a:latin typeface="Calibri"/>
              <a:ea typeface="Calibri"/>
              <a:cs typeface="Calibri"/>
              <a:sym typeface="Calibri"/>
            </a:endParaRPr>
          </a:p>
        </p:txBody>
      </p:sp>
      <p:sp>
        <p:nvSpPr>
          <p:cNvPr id="208" name="Google Shape;208;p15"/>
          <p:cNvSpPr/>
          <p:nvPr/>
        </p:nvSpPr>
        <p:spPr>
          <a:xfrm>
            <a:off x="3291840" y="1600200"/>
            <a:ext cx="2560320" cy="1417320"/>
          </a:xfrm>
          <a:prstGeom prst="rect">
            <a:avLst/>
          </a:prstGeom>
          <a:solidFill>
            <a:srgbClr val="FFFFFF"/>
          </a:solidFill>
          <a:ln w="9525" cap="flat" cmpd="sng">
            <a:solidFill>
              <a:srgbClr val="D2DEC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9" name="Google Shape;209;p15"/>
          <p:cNvSpPr txBox="1"/>
          <p:nvPr/>
        </p:nvSpPr>
        <p:spPr>
          <a:xfrm>
            <a:off x="3520440" y="1783080"/>
            <a:ext cx="2103120" cy="5943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F5C2E"/>
              </a:buClr>
              <a:buSzPts val="1700"/>
              <a:buFont typeface="Palatino Linotype"/>
              <a:buNone/>
            </a:pPr>
            <a:r>
              <a:rPr lang="en-US" sz="1700" b="1">
                <a:solidFill>
                  <a:srgbClr val="1F5C2E"/>
                </a:solidFill>
                <a:latin typeface="Palatino Linotype"/>
                <a:ea typeface="Palatino Linotype"/>
                <a:cs typeface="Palatino Linotype"/>
                <a:sym typeface="Palatino Linotype"/>
              </a:rPr>
              <a:t>The Rev. Dr. Mòrar Murray-Hayes</a:t>
            </a:r>
            <a:endParaRPr sz="1500">
              <a:solidFill>
                <a:schemeClr val="dk1"/>
              </a:solidFill>
              <a:latin typeface="Calibri"/>
              <a:ea typeface="Calibri"/>
              <a:cs typeface="Calibri"/>
              <a:sym typeface="Calibri"/>
            </a:endParaRPr>
          </a:p>
        </p:txBody>
      </p:sp>
      <p:sp>
        <p:nvSpPr>
          <p:cNvPr id="210" name="Google Shape;210;p15"/>
          <p:cNvSpPr txBox="1"/>
          <p:nvPr/>
        </p:nvSpPr>
        <p:spPr>
          <a:xfrm>
            <a:off x="3520440" y="2423160"/>
            <a:ext cx="2103120" cy="5029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350"/>
              <a:buFont typeface="Calibri"/>
              <a:buNone/>
            </a:pPr>
            <a:r>
              <a:rPr lang="en-US" sz="1350">
                <a:solidFill>
                  <a:srgbClr val="3D4A40"/>
                </a:solidFill>
                <a:latin typeface="Calibri"/>
                <a:ea typeface="Calibri"/>
                <a:cs typeface="Calibri"/>
                <a:sym typeface="Calibri"/>
              </a:rPr>
              <a:t>The first person I invited, who said yes with open arms</a:t>
            </a:r>
            <a:endParaRPr sz="1200">
              <a:solidFill>
                <a:schemeClr val="dk1"/>
              </a:solidFill>
              <a:latin typeface="Calibri"/>
              <a:ea typeface="Calibri"/>
              <a:cs typeface="Calibri"/>
              <a:sym typeface="Calibri"/>
            </a:endParaRPr>
          </a:p>
        </p:txBody>
      </p:sp>
      <p:sp>
        <p:nvSpPr>
          <p:cNvPr id="211" name="Google Shape;211;p15"/>
          <p:cNvSpPr/>
          <p:nvPr/>
        </p:nvSpPr>
        <p:spPr>
          <a:xfrm>
            <a:off x="6035040" y="1600200"/>
            <a:ext cx="2560320" cy="1417320"/>
          </a:xfrm>
          <a:prstGeom prst="rect">
            <a:avLst/>
          </a:prstGeom>
          <a:solidFill>
            <a:srgbClr val="FFFFFF"/>
          </a:solidFill>
          <a:ln w="9525" cap="flat" cmpd="sng">
            <a:solidFill>
              <a:srgbClr val="D2DEC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2" name="Google Shape;212;p15"/>
          <p:cNvSpPr txBox="1"/>
          <p:nvPr/>
        </p:nvSpPr>
        <p:spPr>
          <a:xfrm>
            <a:off x="6263640" y="1783080"/>
            <a:ext cx="2103120" cy="5943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F5C2E"/>
              </a:buClr>
              <a:buSzPts val="1650"/>
              <a:buFont typeface="Palatino Linotype"/>
              <a:buNone/>
            </a:pPr>
            <a:r>
              <a:rPr lang="en-US" sz="1650" b="1">
                <a:solidFill>
                  <a:srgbClr val="1F5C2E"/>
                </a:solidFill>
                <a:latin typeface="Palatino Linotype"/>
                <a:ea typeface="Palatino Linotype"/>
                <a:cs typeface="Palatino Linotype"/>
                <a:sym typeface="Palatino Linotype"/>
              </a:rPr>
              <a:t>Rabbi Paul Sidlofsky</a:t>
            </a:r>
            <a:endParaRPr sz="1500">
              <a:solidFill>
                <a:schemeClr val="dk1"/>
              </a:solidFill>
              <a:latin typeface="Calibri"/>
              <a:ea typeface="Calibri"/>
              <a:cs typeface="Calibri"/>
              <a:sym typeface="Calibri"/>
            </a:endParaRPr>
          </a:p>
        </p:txBody>
      </p:sp>
      <p:sp>
        <p:nvSpPr>
          <p:cNvPr id="213" name="Google Shape;213;p15"/>
          <p:cNvSpPr txBox="1"/>
          <p:nvPr/>
        </p:nvSpPr>
        <p:spPr>
          <a:xfrm>
            <a:off x="6263640" y="2423160"/>
            <a:ext cx="2103120" cy="5029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200"/>
              <a:buFont typeface="Calibri"/>
              <a:buNone/>
            </a:pPr>
            <a:r>
              <a:rPr lang="en-US" sz="1200">
                <a:solidFill>
                  <a:srgbClr val="3D4A40"/>
                </a:solidFill>
                <a:latin typeface="Calibri"/>
                <a:ea typeface="Calibri"/>
                <a:cs typeface="Calibri"/>
                <a:sym typeface="Calibri"/>
              </a:rPr>
              <a:t>Was next to be approached with the idea, and graciously accepted</a:t>
            </a:r>
            <a:endParaRPr sz="1200">
              <a:solidFill>
                <a:schemeClr val="dk1"/>
              </a:solidFill>
              <a:latin typeface="Calibri"/>
              <a:ea typeface="Calibri"/>
              <a:cs typeface="Calibri"/>
              <a:sym typeface="Calibri"/>
            </a:endParaRPr>
          </a:p>
        </p:txBody>
      </p:sp>
      <p:sp>
        <p:nvSpPr>
          <p:cNvPr id="214" name="Google Shape;214;p15"/>
          <p:cNvSpPr/>
          <p:nvPr/>
        </p:nvSpPr>
        <p:spPr>
          <a:xfrm>
            <a:off x="548640" y="3246120"/>
            <a:ext cx="8046720" cy="1371600"/>
          </a:xfrm>
          <a:prstGeom prst="rect">
            <a:avLst/>
          </a:prstGeom>
          <a:solidFill>
            <a:srgbClr val="1F5C2E"/>
          </a:solidFill>
          <a:ln w="12700" cap="flat" cmpd="sng">
            <a:solidFill>
              <a:srgbClr val="1F5C2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5" name="Google Shape;215;p15"/>
          <p:cNvSpPr txBox="1"/>
          <p:nvPr/>
        </p:nvSpPr>
        <p:spPr>
          <a:xfrm>
            <a:off x="822960" y="3310128"/>
            <a:ext cx="7498080" cy="1243584"/>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400"/>
              <a:buFont typeface="Calibri"/>
              <a:buNone/>
            </a:pPr>
            <a:r>
              <a:rPr lang="en-US" sz="1400" b="1" dirty="0">
                <a:solidFill>
                  <a:srgbClr val="FFFFFF"/>
                </a:solidFill>
                <a:latin typeface="Calibri"/>
                <a:ea typeface="Calibri"/>
                <a:cs typeface="Calibri"/>
                <a:sym typeface="Calibri"/>
              </a:rPr>
              <a:t>A. </a:t>
            </a:r>
            <a:r>
              <a:rPr lang="en-US" b="1" dirty="0">
                <a:solidFill>
                  <a:srgbClr val="FFFFFF"/>
                </a:solidFill>
                <a:latin typeface="Calibri"/>
                <a:ea typeface="Calibri"/>
                <a:cs typeface="Calibri"/>
                <a:sym typeface="Calibri"/>
              </a:rPr>
              <a:t>Q. Mufti - </a:t>
            </a:r>
            <a:r>
              <a:rPr lang="en-US" sz="1400" b="1" dirty="0">
                <a:solidFill>
                  <a:srgbClr val="FFFFFF"/>
                </a:solidFill>
                <a:latin typeface="Calibri"/>
                <a:ea typeface="Calibri"/>
                <a:cs typeface="Calibri"/>
                <a:sym typeface="Calibri"/>
              </a:rPr>
              <a:t>My first call: then Mayor Ann </a:t>
            </a:r>
            <a:r>
              <a:rPr lang="en-US" sz="1400" b="1" dirty="0" err="1">
                <a:solidFill>
                  <a:srgbClr val="FFFFFF"/>
                </a:solidFill>
                <a:latin typeface="Calibri"/>
                <a:ea typeface="Calibri"/>
                <a:cs typeface="Calibri"/>
                <a:sym typeface="Calibri"/>
              </a:rPr>
              <a:t>Mulvale</a:t>
            </a:r>
            <a:r>
              <a:rPr lang="en-US" sz="1400" b="1" dirty="0">
                <a:solidFill>
                  <a:srgbClr val="FFFFFF"/>
                </a:solidFill>
                <a:latin typeface="Calibri"/>
                <a:ea typeface="Calibri"/>
                <a:cs typeface="Calibri"/>
                <a:sym typeface="Calibri"/>
              </a:rPr>
              <a:t>. </a:t>
            </a:r>
            <a:r>
              <a:rPr lang="en-US" sz="1400" dirty="0">
                <a:solidFill>
                  <a:srgbClr val="E3F1E6"/>
                </a:solidFill>
                <a:latin typeface="Calibri"/>
                <a:ea typeface="Calibri"/>
                <a:cs typeface="Calibri"/>
                <a:sym typeface="Calibri"/>
              </a:rPr>
              <a:t>I shared the idea with her first and asked whom I should approach; she graciously gave me a few names. Once we had formed, she opened the doors of Town Hall, took the minutes of our first meeting herself, and gave us a permanent place there to meet.</a:t>
            </a:r>
            <a:endParaRPr sz="1400" dirty="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4F7F1"/>
        </a:solidFill>
        <a:effectLst/>
      </p:bgPr>
    </p:bg>
    <p:spTree>
      <p:nvGrpSpPr>
        <p:cNvPr id="1" name="Shape 219"/>
        <p:cNvGrpSpPr/>
        <p:nvPr/>
      </p:nvGrpSpPr>
      <p:grpSpPr>
        <a:xfrm>
          <a:off x="0" y="0"/>
          <a:ext cx="0" cy="0"/>
          <a:chOff x="0" y="0"/>
          <a:chExt cx="0" cy="0"/>
        </a:xfrm>
      </p:grpSpPr>
      <p:pic>
        <p:nvPicPr>
          <p:cNvPr id="220" name="Google Shape;220;p16"/>
          <p:cNvPicPr preferRelativeResize="0"/>
          <p:nvPr/>
        </p:nvPicPr>
        <p:blipFill rotWithShape="1">
          <a:blip r:embed="rId3">
            <a:alphaModFix/>
          </a:blip>
          <a:srcRect/>
          <a:stretch/>
        </p:blipFill>
        <p:spPr>
          <a:xfrm>
            <a:off x="685921" y="548640"/>
            <a:ext cx="3657358" cy="2743019"/>
          </a:xfrm>
          <a:prstGeom prst="rect">
            <a:avLst/>
          </a:prstGeom>
          <a:noFill/>
          <a:ln>
            <a:noFill/>
          </a:ln>
        </p:spPr>
      </p:pic>
      <p:sp>
        <p:nvSpPr>
          <p:cNvPr id="221" name="Google Shape;221;p16"/>
          <p:cNvSpPr txBox="1"/>
          <p:nvPr/>
        </p:nvSpPr>
        <p:spPr>
          <a:xfrm>
            <a:off x="685920" y="3364810"/>
            <a:ext cx="3794639" cy="15388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50" b="0" i="0">
                <a:solidFill>
                  <a:srgbClr val="3D4A40"/>
                </a:solidFill>
                <a:latin typeface="Calibri"/>
                <a:ea typeface="Calibri"/>
                <a:cs typeface="Calibri"/>
                <a:sym typeface="Calibri"/>
              </a:rPr>
              <a:t>Morar Murray Hayes</a:t>
            </a:r>
            <a:endParaRPr sz="1000" b="0" i="0">
              <a:solidFill>
                <a:srgbClr val="3D4A40"/>
              </a:solidFill>
              <a:latin typeface="Calibri"/>
              <a:ea typeface="Calibri"/>
              <a:cs typeface="Calibri"/>
              <a:sym typeface="Calibri"/>
            </a:endParaRPr>
          </a:p>
        </p:txBody>
      </p:sp>
      <p:sp>
        <p:nvSpPr>
          <p:cNvPr id="222" name="Google Shape;222;p16"/>
          <p:cNvSpPr txBox="1"/>
          <p:nvPr/>
        </p:nvSpPr>
        <p:spPr>
          <a:xfrm>
            <a:off x="4800600" y="548640"/>
            <a:ext cx="3840480" cy="2743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00" b="1" i="0" spc="400">
                <a:solidFill>
                  <a:srgbClr val="2E7D32"/>
                </a:solidFill>
                <a:latin typeface="Calibri"/>
                <a:ea typeface="Calibri"/>
                <a:cs typeface="Calibri"/>
                <a:sym typeface="Calibri"/>
              </a:rPr>
              <a:t>A PERSONAL WORD  ·  AQ ON MÒRAR</a:t>
            </a:r>
            <a:endParaRPr/>
          </a:p>
        </p:txBody>
      </p:sp>
      <p:sp>
        <p:nvSpPr>
          <p:cNvPr id="223" name="Google Shape;223;p16"/>
          <p:cNvSpPr txBox="1"/>
          <p:nvPr/>
        </p:nvSpPr>
        <p:spPr>
          <a:xfrm>
            <a:off x="4800600" y="822960"/>
            <a:ext cx="3840480" cy="9144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950" b="1" i="0">
                <a:solidFill>
                  <a:srgbClr val="1F5C2E"/>
                </a:solidFill>
                <a:latin typeface="Palatino Linotype"/>
                <a:ea typeface="Palatino Linotype"/>
                <a:cs typeface="Palatino Linotype"/>
                <a:sym typeface="Palatino Linotype"/>
              </a:rPr>
              <a:t>The first faith leader I came to know</a:t>
            </a:r>
            <a:endParaRPr/>
          </a:p>
        </p:txBody>
      </p:sp>
      <p:sp>
        <p:nvSpPr>
          <p:cNvPr id="224" name="Google Shape;224;p16"/>
          <p:cNvSpPr/>
          <p:nvPr/>
        </p:nvSpPr>
        <p:spPr>
          <a:xfrm>
            <a:off x="4800600" y="1901952"/>
            <a:ext cx="82296" cy="82296"/>
          </a:xfrm>
          <a:prstGeom prst="ellipse">
            <a:avLst/>
          </a:prstGeom>
          <a:solidFill>
            <a:srgbClr val="03A54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5" name="Google Shape;225;p16"/>
          <p:cNvSpPr txBox="1"/>
          <p:nvPr/>
        </p:nvSpPr>
        <p:spPr>
          <a:xfrm>
            <a:off x="5029200" y="1828800"/>
            <a:ext cx="3611880" cy="56692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50" b="0" i="0">
                <a:solidFill>
                  <a:srgbClr val="3D4A40"/>
                </a:solidFill>
                <a:latin typeface="Calibri"/>
                <a:ea typeface="Calibri"/>
                <a:cs typeface="Calibri"/>
                <a:sym typeface="Calibri"/>
              </a:rPr>
              <a:t>Always ready to listen, to understand and to support, with a wonderful smile.</a:t>
            </a:r>
            <a:endParaRPr/>
          </a:p>
        </p:txBody>
      </p:sp>
      <p:sp>
        <p:nvSpPr>
          <p:cNvPr id="226" name="Google Shape;226;p16"/>
          <p:cNvSpPr/>
          <p:nvPr/>
        </p:nvSpPr>
        <p:spPr>
          <a:xfrm>
            <a:off x="4800600" y="2468880"/>
            <a:ext cx="82296" cy="82296"/>
          </a:xfrm>
          <a:prstGeom prst="ellipse">
            <a:avLst/>
          </a:prstGeom>
          <a:solidFill>
            <a:srgbClr val="03A54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7" name="Google Shape;227;p16"/>
          <p:cNvSpPr txBox="1"/>
          <p:nvPr/>
        </p:nvSpPr>
        <p:spPr>
          <a:xfrm>
            <a:off x="5029200" y="2395728"/>
            <a:ext cx="3611880" cy="60016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50" b="0" i="0">
                <a:solidFill>
                  <a:srgbClr val="3D4A40"/>
                </a:solidFill>
                <a:latin typeface="Calibri"/>
                <a:ea typeface="Calibri"/>
                <a:cs typeface="Calibri"/>
                <a:sym typeface="Calibri"/>
              </a:rPr>
              <a:t>From the start, she brought members of her congregation to our programs and welcomed us to hers.</a:t>
            </a:r>
            <a:endParaRPr/>
          </a:p>
        </p:txBody>
      </p:sp>
      <p:sp>
        <p:nvSpPr>
          <p:cNvPr id="228" name="Google Shape;228;p16"/>
          <p:cNvSpPr/>
          <p:nvPr/>
        </p:nvSpPr>
        <p:spPr>
          <a:xfrm>
            <a:off x="4800600" y="3218688"/>
            <a:ext cx="82296" cy="82296"/>
          </a:xfrm>
          <a:prstGeom prst="ellipse">
            <a:avLst/>
          </a:prstGeom>
          <a:solidFill>
            <a:srgbClr val="03A54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9" name="Google Shape;229;p16"/>
          <p:cNvSpPr txBox="1"/>
          <p:nvPr/>
        </p:nvSpPr>
        <p:spPr>
          <a:xfrm>
            <a:off x="5029200" y="3145536"/>
            <a:ext cx="3611880" cy="40011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50" b="0" i="0">
                <a:solidFill>
                  <a:srgbClr val="3D4A40"/>
                </a:solidFill>
                <a:latin typeface="Calibri"/>
                <a:ea typeface="Calibri"/>
                <a:cs typeface="Calibri"/>
                <a:sym typeface="Calibri"/>
              </a:rPr>
              <a:t>Instrumental in sponsoring Syrian refugees and in welcoming the family at her Church.</a:t>
            </a:r>
            <a:endParaRPr sz="1300" b="0" i="0">
              <a:solidFill>
                <a:srgbClr val="3D4A40"/>
              </a:solidFill>
              <a:latin typeface="Calibri"/>
              <a:ea typeface="Calibri"/>
              <a:cs typeface="Calibri"/>
              <a:sym typeface="Calibri"/>
            </a:endParaRPr>
          </a:p>
        </p:txBody>
      </p:sp>
      <p:sp>
        <p:nvSpPr>
          <p:cNvPr id="230" name="Google Shape;230;p16"/>
          <p:cNvSpPr/>
          <p:nvPr/>
        </p:nvSpPr>
        <p:spPr>
          <a:xfrm>
            <a:off x="4800600" y="3785615"/>
            <a:ext cx="82296" cy="82296"/>
          </a:xfrm>
          <a:prstGeom prst="ellipse">
            <a:avLst/>
          </a:prstGeom>
          <a:solidFill>
            <a:srgbClr val="03A54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1" name="Google Shape;231;p16"/>
          <p:cNvSpPr txBox="1"/>
          <p:nvPr/>
        </p:nvSpPr>
        <p:spPr>
          <a:xfrm>
            <a:off x="5029200" y="3712463"/>
            <a:ext cx="3611880" cy="4572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50" b="0" i="0">
                <a:solidFill>
                  <a:srgbClr val="3D4A40"/>
                </a:solidFill>
                <a:latin typeface="Calibri"/>
                <a:ea typeface="Calibri"/>
                <a:cs typeface="Calibri"/>
                <a:sym typeface="Calibri"/>
              </a:rPr>
              <a:t>The first person I invited to form the ICH.</a:t>
            </a:r>
            <a:endParaRPr/>
          </a:p>
        </p:txBody>
      </p:sp>
      <p:sp>
        <p:nvSpPr>
          <p:cNvPr id="232" name="Google Shape;232;p16"/>
          <p:cNvSpPr txBox="1"/>
          <p:nvPr/>
        </p:nvSpPr>
        <p:spPr>
          <a:xfrm>
            <a:off x="4800600" y="4297680"/>
            <a:ext cx="3840480" cy="5486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0" i="1">
                <a:solidFill>
                  <a:srgbClr val="1F5C2E"/>
                </a:solidFill>
                <a:latin typeface="Palatino Linotype"/>
                <a:ea typeface="Palatino Linotype"/>
                <a:cs typeface="Palatino Linotype"/>
                <a:sym typeface="Palatino Linotype"/>
              </a:rPr>
              <a:t>“I cherish a quarter of a century of her friendship.”</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37"/>
        <p:cNvGrpSpPr/>
        <p:nvPr/>
      </p:nvGrpSpPr>
      <p:grpSpPr>
        <a:xfrm>
          <a:off x="0" y="0"/>
          <a:ext cx="0" cy="0"/>
          <a:chOff x="0" y="0"/>
          <a:chExt cx="0" cy="0"/>
        </a:xfrm>
      </p:grpSpPr>
      <p:pic>
        <p:nvPicPr>
          <p:cNvPr id="238" name="Google Shape;238;p17" descr="Portrait of The Rev. Dr. Mòrar Murray-Hayes"/>
          <p:cNvPicPr preferRelativeResize="0"/>
          <p:nvPr/>
        </p:nvPicPr>
        <p:blipFill rotWithShape="1">
          <a:blip r:embed="rId3">
            <a:alphaModFix/>
          </a:blip>
          <a:srcRect/>
          <a:stretch/>
        </p:blipFill>
        <p:spPr>
          <a:xfrm>
            <a:off x="548640" y="548640"/>
            <a:ext cx="3108960" cy="3886200"/>
          </a:xfrm>
          <a:prstGeom prst="rect">
            <a:avLst/>
          </a:prstGeom>
          <a:noFill/>
          <a:ln>
            <a:noFill/>
          </a:ln>
        </p:spPr>
      </p:pic>
      <p:sp>
        <p:nvSpPr>
          <p:cNvPr id="239" name="Google Shape;239;p17"/>
          <p:cNvSpPr txBox="1"/>
          <p:nvPr/>
        </p:nvSpPr>
        <p:spPr>
          <a:xfrm>
            <a:off x="4114800" y="54864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E7D32"/>
              </a:buClr>
              <a:buSzPts val="1250"/>
              <a:buFont typeface="Calibri"/>
              <a:buNone/>
            </a:pPr>
            <a:r>
              <a:rPr lang="en-US" sz="1250" b="1" spc="400">
                <a:solidFill>
                  <a:srgbClr val="2E7D32"/>
                </a:solidFill>
                <a:latin typeface="Calibri"/>
                <a:ea typeface="Calibri"/>
                <a:cs typeface="Calibri"/>
                <a:sym typeface="Calibri"/>
              </a:rPr>
              <a:t>MÒRAR’S STORY</a:t>
            </a:r>
            <a:endParaRPr sz="1100">
              <a:solidFill>
                <a:schemeClr val="dk1"/>
              </a:solidFill>
              <a:latin typeface="Calibri"/>
              <a:ea typeface="Calibri"/>
              <a:cs typeface="Calibri"/>
              <a:sym typeface="Calibri"/>
            </a:endParaRPr>
          </a:p>
        </p:txBody>
      </p:sp>
      <p:sp>
        <p:nvSpPr>
          <p:cNvPr id="240" name="Google Shape;240;p17"/>
          <p:cNvSpPr txBox="1"/>
          <p:nvPr/>
        </p:nvSpPr>
        <p:spPr>
          <a:xfrm>
            <a:off x="4114800" y="822960"/>
            <a:ext cx="4572000" cy="914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F5C2E"/>
              </a:buClr>
              <a:buSzPts val="3150"/>
              <a:buFont typeface="Palatino Linotype"/>
              <a:buNone/>
            </a:pPr>
            <a:r>
              <a:rPr lang="en-US" sz="3150" b="1">
                <a:solidFill>
                  <a:srgbClr val="1F5C2E"/>
                </a:solidFill>
                <a:latin typeface="Palatino Linotype"/>
                <a:ea typeface="Palatino Linotype"/>
                <a:cs typeface="Palatino Linotype"/>
                <a:sym typeface="Palatino Linotype"/>
              </a:rPr>
              <a:t>One of the pioneers, long before this table</a:t>
            </a:r>
            <a:endParaRPr sz="2800">
              <a:solidFill>
                <a:schemeClr val="dk1"/>
              </a:solidFill>
              <a:latin typeface="Calibri"/>
              <a:ea typeface="Calibri"/>
              <a:cs typeface="Calibri"/>
              <a:sym typeface="Calibri"/>
            </a:endParaRPr>
          </a:p>
        </p:txBody>
      </p:sp>
      <p:sp>
        <p:nvSpPr>
          <p:cNvPr id="241" name="Google Shape;241;p17"/>
          <p:cNvSpPr txBox="1"/>
          <p:nvPr/>
        </p:nvSpPr>
        <p:spPr>
          <a:xfrm>
            <a:off x="4114800" y="1874520"/>
            <a:ext cx="4480560" cy="2560320"/>
          </a:xfrm>
          <a:prstGeom prst="rect">
            <a:avLst/>
          </a:prstGeom>
          <a:noFill/>
          <a:ln>
            <a:noFill/>
          </a:ln>
        </p:spPr>
        <p:txBody>
          <a:bodyPr spcFirstLastPara="1" wrap="square" lIns="0" tIns="0" rIns="0" bIns="0" anchor="t" anchorCtr="0">
            <a:noAutofit/>
          </a:bodyPr>
          <a:lstStyle/>
          <a:p>
            <a:pPr marL="342900" marR="0" lvl="0" indent="-342900" algn="l" rtl="0">
              <a:spcBef>
                <a:spcPts val="0"/>
              </a:spcBef>
              <a:spcAft>
                <a:spcPts val="0"/>
              </a:spcAft>
              <a:buClr>
                <a:srgbClr val="3D4A40"/>
              </a:buClr>
              <a:buSzPts val="1500"/>
              <a:buFont typeface="Calibri"/>
              <a:buChar char="•"/>
            </a:pPr>
            <a:r>
              <a:rPr lang="en-US" sz="1500">
                <a:solidFill>
                  <a:srgbClr val="3D4A40"/>
                </a:solidFill>
                <a:latin typeface="Calibri"/>
                <a:ea typeface="Calibri"/>
                <a:cs typeface="Calibri"/>
                <a:sym typeface="Calibri"/>
              </a:rPr>
              <a:t>A United Church Minister for over 50 years, and a pioneer in the establishment of women in ordained ministry.</a:t>
            </a:r>
            <a:endParaRPr sz="1400">
              <a:solidFill>
                <a:schemeClr val="dk1"/>
              </a:solidFill>
              <a:latin typeface="Calibri"/>
              <a:ea typeface="Calibri"/>
              <a:cs typeface="Calibri"/>
              <a:sym typeface="Calibri"/>
            </a:endParaRPr>
          </a:p>
          <a:p>
            <a:pPr marL="342900" marR="0" lvl="0" indent="-342900" algn="l" rtl="0">
              <a:spcBef>
                <a:spcPts val="800"/>
              </a:spcBef>
              <a:spcAft>
                <a:spcPts val="0"/>
              </a:spcAft>
              <a:buClr>
                <a:srgbClr val="3D4A40"/>
              </a:buClr>
              <a:buSzPts val="1500"/>
              <a:buFont typeface="Calibri"/>
              <a:buChar char="•"/>
            </a:pPr>
            <a:r>
              <a:rPr lang="en-US" sz="1500">
                <a:solidFill>
                  <a:srgbClr val="3D4A40"/>
                </a:solidFill>
                <a:latin typeface="Calibri"/>
                <a:ea typeface="Calibri"/>
                <a:cs typeface="Calibri"/>
                <a:sym typeface="Calibri"/>
              </a:rPr>
              <a:t>At McGill, among students from a wide spectrum of faith traditions, she studied Judaism and Islam as well as Christianity.</a:t>
            </a:r>
            <a:endParaRPr sz="1400">
              <a:solidFill>
                <a:schemeClr val="dk1"/>
              </a:solidFill>
              <a:latin typeface="Calibri"/>
              <a:ea typeface="Calibri"/>
              <a:cs typeface="Calibri"/>
              <a:sym typeface="Calibri"/>
            </a:endParaRPr>
          </a:p>
          <a:p>
            <a:pPr marL="342900" marR="0" lvl="0" indent="-342900" algn="l" rtl="0">
              <a:spcBef>
                <a:spcPts val="800"/>
              </a:spcBef>
              <a:spcAft>
                <a:spcPts val="0"/>
              </a:spcAft>
              <a:buClr>
                <a:srgbClr val="3D4A40"/>
              </a:buClr>
              <a:buSzPts val="1500"/>
              <a:buFont typeface="Calibri"/>
              <a:buChar char="•"/>
            </a:pPr>
            <a:r>
              <a:rPr lang="en-US" sz="1500">
                <a:solidFill>
                  <a:srgbClr val="3D4A40"/>
                </a:solidFill>
                <a:latin typeface="Calibri"/>
                <a:ea typeface="Calibri"/>
                <a:cs typeface="Calibri"/>
                <a:sym typeface="Calibri"/>
              </a:rPr>
              <a:t>A doctorate at Princeton Theological Seminary; later an honorary doctorate from McGill.</a:t>
            </a:r>
            <a:endParaRPr sz="1400">
              <a:solidFill>
                <a:schemeClr val="dk1"/>
              </a:solidFill>
              <a:latin typeface="Calibri"/>
              <a:ea typeface="Calibri"/>
              <a:cs typeface="Calibri"/>
              <a:sym typeface="Calibri"/>
            </a:endParaRPr>
          </a:p>
          <a:p>
            <a:pPr marL="342900" marR="0" lvl="0" indent="-342900" algn="l" rtl="0">
              <a:spcBef>
                <a:spcPts val="800"/>
              </a:spcBef>
              <a:spcAft>
                <a:spcPts val="0"/>
              </a:spcAft>
              <a:buClr>
                <a:srgbClr val="3D4A40"/>
              </a:buClr>
              <a:buSzPts val="1500"/>
              <a:buFont typeface="Calibri"/>
              <a:buChar char="•"/>
            </a:pPr>
            <a:r>
              <a:rPr lang="en-US" sz="1500">
                <a:solidFill>
                  <a:srgbClr val="3D4A40"/>
                </a:solidFill>
                <a:latin typeface="Calibri"/>
                <a:ea typeface="Calibri"/>
                <a:cs typeface="Calibri"/>
                <a:sym typeface="Calibri"/>
              </a:rPr>
              <a:t>Teacher of ministers at four theological colleges.</a:t>
            </a:r>
            <a:endParaRPr sz="1400">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4F7F1"/>
        </a:solidFill>
        <a:effectLst/>
      </p:bgPr>
    </p:bg>
    <p:spTree>
      <p:nvGrpSpPr>
        <p:cNvPr id="1" name="Shape 245"/>
        <p:cNvGrpSpPr/>
        <p:nvPr/>
      </p:nvGrpSpPr>
      <p:grpSpPr>
        <a:xfrm>
          <a:off x="0" y="0"/>
          <a:ext cx="0" cy="0"/>
          <a:chOff x="0" y="0"/>
          <a:chExt cx="0" cy="0"/>
        </a:xfrm>
      </p:grpSpPr>
      <p:sp>
        <p:nvSpPr>
          <p:cNvPr id="246" name="Google Shape;246;p18"/>
          <p:cNvSpPr txBox="1"/>
          <p:nvPr/>
        </p:nvSpPr>
        <p:spPr>
          <a:xfrm>
            <a:off x="548640" y="457200"/>
            <a:ext cx="8046720" cy="2743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50" b="1" i="0" spc="400">
                <a:solidFill>
                  <a:srgbClr val="2E7D32"/>
                </a:solidFill>
                <a:latin typeface="Calibri"/>
                <a:ea typeface="Calibri"/>
                <a:cs typeface="Calibri"/>
                <a:sym typeface="Calibri"/>
              </a:rPr>
              <a:t>MÒRAR’S STORY</a:t>
            </a:r>
            <a:endParaRPr/>
          </a:p>
        </p:txBody>
      </p:sp>
      <p:sp>
        <p:nvSpPr>
          <p:cNvPr id="247" name="Google Shape;247;p18"/>
          <p:cNvSpPr txBox="1"/>
          <p:nvPr/>
        </p:nvSpPr>
        <p:spPr>
          <a:xfrm>
            <a:off x="548640" y="731520"/>
            <a:ext cx="8046720" cy="7315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400" b="1" i="0">
                <a:solidFill>
                  <a:srgbClr val="1F5C2E"/>
                </a:solidFill>
                <a:latin typeface="Palatino Linotype"/>
                <a:ea typeface="Palatino Linotype"/>
                <a:cs typeface="Palatino Linotype"/>
                <a:sym typeface="Palatino Linotype"/>
              </a:rPr>
              <a:t>Over fifty years of ministry</a:t>
            </a:r>
            <a:endParaRPr/>
          </a:p>
        </p:txBody>
      </p:sp>
      <p:sp>
        <p:nvSpPr>
          <p:cNvPr id="248" name="Google Shape;248;p18"/>
          <p:cNvSpPr/>
          <p:nvPr/>
        </p:nvSpPr>
        <p:spPr>
          <a:xfrm>
            <a:off x="548640" y="1600200"/>
            <a:ext cx="2560320" cy="1600200"/>
          </a:xfrm>
          <a:prstGeom prst="rect">
            <a:avLst/>
          </a:prstGeom>
          <a:solidFill>
            <a:srgbClr val="FFFFFF"/>
          </a:solidFill>
          <a:ln w="9525" cap="flat" cmpd="sng">
            <a:solidFill>
              <a:srgbClr val="D2DECD"/>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9" name="Google Shape;249;p18"/>
          <p:cNvSpPr txBox="1"/>
          <p:nvPr/>
        </p:nvSpPr>
        <p:spPr>
          <a:xfrm>
            <a:off x="777240" y="1783080"/>
            <a:ext cx="2103120" cy="3657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00" b="1" i="0">
                <a:solidFill>
                  <a:srgbClr val="1F5C2E"/>
                </a:solidFill>
                <a:latin typeface="Palatino Linotype"/>
                <a:ea typeface="Palatino Linotype"/>
                <a:cs typeface="Palatino Linotype"/>
                <a:sym typeface="Palatino Linotype"/>
              </a:rPr>
              <a:t>Teaching</a:t>
            </a:r>
            <a:endParaRPr/>
          </a:p>
        </p:txBody>
      </p:sp>
      <p:sp>
        <p:nvSpPr>
          <p:cNvPr id="250" name="Google Shape;250;p18"/>
          <p:cNvSpPr txBox="1"/>
          <p:nvPr/>
        </p:nvSpPr>
        <p:spPr>
          <a:xfrm>
            <a:off x="777240" y="2194560"/>
            <a:ext cx="2103120" cy="9144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50" b="0" i="0">
                <a:solidFill>
                  <a:srgbClr val="3D4A40"/>
                </a:solidFill>
                <a:latin typeface="Calibri"/>
                <a:ea typeface="Calibri"/>
                <a:cs typeface="Calibri"/>
                <a:sym typeface="Calibri"/>
              </a:rPr>
              <a:t>A teacher of ministers at four theological colleges. Today, Adjunct Faculty at Tyndale Theological Seminary.</a:t>
            </a:r>
            <a:endParaRPr/>
          </a:p>
        </p:txBody>
      </p:sp>
      <p:sp>
        <p:nvSpPr>
          <p:cNvPr id="251" name="Google Shape;251;p18"/>
          <p:cNvSpPr/>
          <p:nvPr/>
        </p:nvSpPr>
        <p:spPr>
          <a:xfrm>
            <a:off x="3291840" y="1600200"/>
            <a:ext cx="2560320" cy="1600200"/>
          </a:xfrm>
          <a:prstGeom prst="rect">
            <a:avLst/>
          </a:prstGeom>
          <a:solidFill>
            <a:srgbClr val="FFFFFF"/>
          </a:solidFill>
          <a:ln w="9525" cap="flat" cmpd="sng">
            <a:solidFill>
              <a:srgbClr val="D2DECD"/>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2" name="Google Shape;252;p18"/>
          <p:cNvSpPr txBox="1"/>
          <p:nvPr/>
        </p:nvSpPr>
        <p:spPr>
          <a:xfrm>
            <a:off x="3520440" y="1783080"/>
            <a:ext cx="2103120" cy="3657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00" b="1" i="0">
                <a:solidFill>
                  <a:srgbClr val="1F5C2E"/>
                </a:solidFill>
                <a:latin typeface="Palatino Linotype"/>
                <a:ea typeface="Palatino Linotype"/>
                <a:cs typeface="Palatino Linotype"/>
                <a:sym typeface="Palatino Linotype"/>
              </a:rPr>
              <a:t>Coaching</a:t>
            </a:r>
            <a:endParaRPr/>
          </a:p>
        </p:txBody>
      </p:sp>
      <p:sp>
        <p:nvSpPr>
          <p:cNvPr id="253" name="Google Shape;253;p18"/>
          <p:cNvSpPr txBox="1"/>
          <p:nvPr/>
        </p:nvSpPr>
        <p:spPr>
          <a:xfrm>
            <a:off x="3520440" y="2194560"/>
            <a:ext cx="2103120" cy="9144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50" b="0" i="0">
                <a:solidFill>
                  <a:srgbClr val="3D4A40"/>
                </a:solidFill>
                <a:latin typeface="Calibri"/>
                <a:ea typeface="Calibri"/>
                <a:cs typeface="Calibri"/>
                <a:sym typeface="Calibri"/>
              </a:rPr>
              <a:t>A coach of congregations in transition, for both the United and Lutheran churches. A mentor to many.</a:t>
            </a:r>
            <a:endParaRPr/>
          </a:p>
        </p:txBody>
      </p:sp>
      <p:sp>
        <p:nvSpPr>
          <p:cNvPr id="254" name="Google Shape;254;p18"/>
          <p:cNvSpPr/>
          <p:nvPr/>
        </p:nvSpPr>
        <p:spPr>
          <a:xfrm>
            <a:off x="6035040" y="1600200"/>
            <a:ext cx="2560320" cy="1600200"/>
          </a:xfrm>
          <a:prstGeom prst="rect">
            <a:avLst/>
          </a:prstGeom>
          <a:solidFill>
            <a:srgbClr val="FFFFFF"/>
          </a:solidFill>
          <a:ln w="9525" cap="flat" cmpd="sng">
            <a:solidFill>
              <a:srgbClr val="D2DECD"/>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5" name="Google Shape;255;p18"/>
          <p:cNvSpPr txBox="1"/>
          <p:nvPr/>
        </p:nvSpPr>
        <p:spPr>
          <a:xfrm>
            <a:off x="6263640" y="1783080"/>
            <a:ext cx="2103120" cy="3657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00" b="1" i="0">
                <a:solidFill>
                  <a:srgbClr val="1F5C2E"/>
                </a:solidFill>
                <a:latin typeface="Palatino Linotype"/>
                <a:ea typeface="Palatino Linotype"/>
                <a:cs typeface="Palatino Linotype"/>
                <a:sym typeface="Palatino Linotype"/>
              </a:rPr>
              <a:t>Preaching</a:t>
            </a:r>
            <a:endParaRPr/>
          </a:p>
        </p:txBody>
      </p:sp>
      <p:sp>
        <p:nvSpPr>
          <p:cNvPr id="256" name="Google Shape;256;p18"/>
          <p:cNvSpPr txBox="1"/>
          <p:nvPr/>
        </p:nvSpPr>
        <p:spPr>
          <a:xfrm>
            <a:off x="6263640" y="2194560"/>
            <a:ext cx="2103120" cy="9144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50" b="0" i="0">
                <a:solidFill>
                  <a:srgbClr val="3D4A40"/>
                </a:solidFill>
                <a:latin typeface="Calibri"/>
                <a:ea typeface="Calibri"/>
                <a:cs typeface="Calibri"/>
                <a:sym typeface="Calibri"/>
              </a:rPr>
              <a:t>Preaching described as energetic and quirky, and masterful storytelling.</a:t>
            </a:r>
            <a:endParaRPr/>
          </a:p>
        </p:txBody>
      </p:sp>
      <p:sp>
        <p:nvSpPr>
          <p:cNvPr id="257" name="Google Shape;257;p18"/>
          <p:cNvSpPr/>
          <p:nvPr/>
        </p:nvSpPr>
        <p:spPr>
          <a:xfrm>
            <a:off x="548640" y="3429000"/>
            <a:ext cx="8046720" cy="1188720"/>
          </a:xfrm>
          <a:prstGeom prst="rect">
            <a:avLst/>
          </a:prstGeom>
          <a:solidFill>
            <a:srgbClr val="1F5C2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8" name="Google Shape;258;p18"/>
          <p:cNvSpPr txBox="1"/>
          <p:nvPr/>
        </p:nvSpPr>
        <p:spPr>
          <a:xfrm>
            <a:off x="822960" y="3429000"/>
            <a:ext cx="7498079" cy="118872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050" b="0" i="1">
                <a:solidFill>
                  <a:srgbClr val="FFFFFF"/>
                </a:solidFill>
                <a:latin typeface="Palatino Linotype"/>
                <a:ea typeface="Palatino Linotype"/>
                <a:cs typeface="Palatino Linotype"/>
                <a:sym typeface="Palatino Linotype"/>
              </a:rPr>
              <a:t>“She assists others to think spiritually about the world and life.”</a:t>
            </a:r>
            <a:endParaRPr/>
          </a:p>
        </p:txBody>
      </p:sp>
      <p:sp>
        <p:nvSpPr>
          <p:cNvPr id="259" name="Google Shape;259;p18"/>
          <p:cNvSpPr txBox="1"/>
          <p:nvPr/>
        </p:nvSpPr>
        <p:spPr>
          <a:xfrm>
            <a:off x="548640" y="4709160"/>
            <a:ext cx="8046720" cy="2743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50" b="0" i="0">
                <a:solidFill>
                  <a:srgbClr val="2E7D32"/>
                </a:solidFill>
                <a:latin typeface="Calibri"/>
                <a:ea typeface="Calibri"/>
                <a:cs typeface="Calibri"/>
                <a:sym typeface="Calibri"/>
              </a:rPr>
              <a:t>From Mòrar’s published introduction, Interfaith Council of Halton</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F5C2E"/>
        </a:solidFill>
        <a:effectLst/>
      </p:bgPr>
    </p:bg>
    <p:spTree>
      <p:nvGrpSpPr>
        <p:cNvPr id="1" name="Shape 263"/>
        <p:cNvGrpSpPr/>
        <p:nvPr/>
      </p:nvGrpSpPr>
      <p:grpSpPr>
        <a:xfrm>
          <a:off x="0" y="0"/>
          <a:ext cx="0" cy="0"/>
          <a:chOff x="0" y="0"/>
          <a:chExt cx="0" cy="0"/>
        </a:xfrm>
      </p:grpSpPr>
      <p:sp>
        <p:nvSpPr>
          <p:cNvPr id="264" name="Google Shape;264;p19"/>
          <p:cNvSpPr txBox="1"/>
          <p:nvPr/>
        </p:nvSpPr>
        <p:spPr>
          <a:xfrm>
            <a:off x="548640" y="457200"/>
            <a:ext cx="8046720" cy="2743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50" b="1" i="0" spc="400">
                <a:solidFill>
                  <a:srgbClr val="9FDCB6"/>
                </a:solidFill>
                <a:latin typeface="Calibri"/>
                <a:ea typeface="Calibri"/>
                <a:cs typeface="Calibri"/>
                <a:sym typeface="Calibri"/>
              </a:rPr>
              <a:t>DECEMBER 2009  ·  MÒRAR’S STORY</a:t>
            </a:r>
            <a:endParaRPr/>
          </a:p>
        </p:txBody>
      </p:sp>
      <p:sp>
        <p:nvSpPr>
          <p:cNvPr id="265" name="Google Shape;265;p19"/>
          <p:cNvSpPr txBox="1"/>
          <p:nvPr/>
        </p:nvSpPr>
        <p:spPr>
          <a:xfrm>
            <a:off x="548640" y="731520"/>
            <a:ext cx="8046720" cy="7315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400" b="1" i="0">
                <a:solidFill>
                  <a:srgbClr val="FFFFFF"/>
                </a:solidFill>
                <a:latin typeface="Palatino Linotype"/>
                <a:ea typeface="Palatino Linotype"/>
                <a:cs typeface="Palatino Linotype"/>
                <a:sym typeface="Palatino Linotype"/>
              </a:rPr>
              <a:t>Writing the rules of the table</a:t>
            </a:r>
            <a:endParaRPr/>
          </a:p>
        </p:txBody>
      </p:sp>
      <p:sp>
        <p:nvSpPr>
          <p:cNvPr id="266" name="Google Shape;266;p19"/>
          <p:cNvSpPr txBox="1"/>
          <p:nvPr/>
        </p:nvSpPr>
        <p:spPr>
          <a:xfrm>
            <a:off x="548640" y="1600200"/>
            <a:ext cx="3291840" cy="2743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50" b="1" i="0" spc="400">
                <a:solidFill>
                  <a:srgbClr val="9FDCB6"/>
                </a:solidFill>
                <a:latin typeface="Calibri"/>
                <a:ea typeface="Calibri"/>
                <a:cs typeface="Calibri"/>
                <a:sym typeface="Calibri"/>
              </a:rPr>
              <a:t>THE FIVE WHO WROTE IT</a:t>
            </a:r>
            <a:endParaRPr/>
          </a:p>
        </p:txBody>
      </p:sp>
      <p:sp>
        <p:nvSpPr>
          <p:cNvPr id="267" name="Google Shape;267;p19"/>
          <p:cNvSpPr txBox="1"/>
          <p:nvPr/>
        </p:nvSpPr>
        <p:spPr>
          <a:xfrm>
            <a:off x="548640" y="2011680"/>
            <a:ext cx="3291840" cy="3657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0" i="0">
                <a:solidFill>
                  <a:srgbClr val="E3F1E6"/>
                </a:solidFill>
                <a:latin typeface="Palatino Linotype"/>
                <a:ea typeface="Palatino Linotype"/>
                <a:cs typeface="Palatino Linotype"/>
                <a:sym typeface="Palatino Linotype"/>
              </a:rPr>
              <a:t>Mervyn Russell</a:t>
            </a:r>
            <a:endParaRPr/>
          </a:p>
        </p:txBody>
      </p:sp>
      <p:sp>
        <p:nvSpPr>
          <p:cNvPr id="268" name="Google Shape;268;p19"/>
          <p:cNvSpPr txBox="1"/>
          <p:nvPr/>
        </p:nvSpPr>
        <p:spPr>
          <a:xfrm>
            <a:off x="548640" y="2423160"/>
            <a:ext cx="3291840" cy="3657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0" i="0">
                <a:solidFill>
                  <a:srgbClr val="E3F1E6"/>
                </a:solidFill>
                <a:latin typeface="Palatino Linotype"/>
                <a:ea typeface="Palatino Linotype"/>
                <a:cs typeface="Palatino Linotype"/>
                <a:sym typeface="Palatino Linotype"/>
              </a:rPr>
              <a:t>Laila Eirksson</a:t>
            </a:r>
            <a:endParaRPr/>
          </a:p>
        </p:txBody>
      </p:sp>
      <p:sp>
        <p:nvSpPr>
          <p:cNvPr id="269" name="Google Shape;269;p19"/>
          <p:cNvSpPr txBox="1"/>
          <p:nvPr/>
        </p:nvSpPr>
        <p:spPr>
          <a:xfrm>
            <a:off x="548640" y="2834640"/>
            <a:ext cx="3291840" cy="3657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0" i="0">
                <a:solidFill>
                  <a:srgbClr val="E3F1E6"/>
                </a:solidFill>
                <a:latin typeface="Palatino Linotype"/>
                <a:ea typeface="Palatino Linotype"/>
                <a:cs typeface="Palatino Linotype"/>
                <a:sym typeface="Palatino Linotype"/>
              </a:rPr>
              <a:t>Stephen Wise</a:t>
            </a:r>
            <a:endParaRPr/>
          </a:p>
        </p:txBody>
      </p:sp>
      <p:sp>
        <p:nvSpPr>
          <p:cNvPr id="270" name="Google Shape;270;p19"/>
          <p:cNvSpPr txBox="1"/>
          <p:nvPr/>
        </p:nvSpPr>
        <p:spPr>
          <a:xfrm>
            <a:off x="548640" y="3246120"/>
            <a:ext cx="3291840" cy="3657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0" i="0">
                <a:solidFill>
                  <a:srgbClr val="E3F1E6"/>
                </a:solidFill>
                <a:latin typeface="Palatino Linotype"/>
                <a:ea typeface="Palatino Linotype"/>
                <a:cs typeface="Palatino Linotype"/>
                <a:sym typeface="Palatino Linotype"/>
              </a:rPr>
              <a:t>Donna Martin</a:t>
            </a:r>
            <a:endParaRPr/>
          </a:p>
        </p:txBody>
      </p:sp>
      <p:sp>
        <p:nvSpPr>
          <p:cNvPr id="271" name="Google Shape;271;p19"/>
          <p:cNvSpPr txBox="1"/>
          <p:nvPr/>
        </p:nvSpPr>
        <p:spPr>
          <a:xfrm>
            <a:off x="548640" y="3657600"/>
            <a:ext cx="3291840" cy="3657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1" i="0">
                <a:solidFill>
                  <a:srgbClr val="FFFFFF"/>
                </a:solidFill>
                <a:latin typeface="Palatino Linotype"/>
                <a:ea typeface="Palatino Linotype"/>
                <a:cs typeface="Palatino Linotype"/>
                <a:sym typeface="Palatino Linotype"/>
              </a:rPr>
              <a:t>Mòrar Murray-Hayes</a:t>
            </a:r>
            <a:endParaRPr/>
          </a:p>
        </p:txBody>
      </p:sp>
      <p:sp>
        <p:nvSpPr>
          <p:cNvPr id="272" name="Google Shape;272;p19"/>
          <p:cNvSpPr/>
          <p:nvPr/>
        </p:nvSpPr>
        <p:spPr>
          <a:xfrm>
            <a:off x="4297680" y="1691640"/>
            <a:ext cx="502920" cy="502920"/>
          </a:xfrm>
          <a:prstGeom prst="ellipse">
            <a:avLst/>
          </a:prstGeom>
          <a:solidFill>
            <a:srgbClr val="03A54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3" name="Google Shape;273;p19"/>
          <p:cNvSpPr txBox="1"/>
          <p:nvPr/>
        </p:nvSpPr>
        <p:spPr>
          <a:xfrm>
            <a:off x="4297680" y="169164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50" b="1" i="0">
                <a:solidFill>
                  <a:srgbClr val="FFFFFF"/>
                </a:solidFill>
                <a:latin typeface="Palatino Linotype"/>
                <a:ea typeface="Palatino Linotype"/>
                <a:cs typeface="Palatino Linotype"/>
                <a:sym typeface="Palatino Linotype"/>
              </a:rPr>
              <a:t>1</a:t>
            </a:r>
            <a:endParaRPr/>
          </a:p>
        </p:txBody>
      </p:sp>
      <p:sp>
        <p:nvSpPr>
          <p:cNvPr id="274" name="Google Shape;274;p19"/>
          <p:cNvSpPr txBox="1"/>
          <p:nvPr/>
        </p:nvSpPr>
        <p:spPr>
          <a:xfrm>
            <a:off x="4983480" y="1673352"/>
            <a:ext cx="3657600" cy="3657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00" b="1" i="0">
                <a:solidFill>
                  <a:srgbClr val="FFFFFF"/>
                </a:solidFill>
                <a:latin typeface="Palatino Linotype"/>
                <a:ea typeface="Palatino Linotype"/>
                <a:cs typeface="Palatino Linotype"/>
                <a:sym typeface="Palatino Linotype"/>
              </a:rPr>
              <a:t>Decisions by consensus</a:t>
            </a:r>
            <a:endParaRPr/>
          </a:p>
        </p:txBody>
      </p:sp>
      <p:sp>
        <p:nvSpPr>
          <p:cNvPr id="275" name="Google Shape;275;p19"/>
          <p:cNvSpPr txBox="1"/>
          <p:nvPr/>
        </p:nvSpPr>
        <p:spPr>
          <a:xfrm>
            <a:off x="4983480" y="2075688"/>
            <a:ext cx="3657600" cy="7315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50" b="0" i="0">
                <a:solidFill>
                  <a:srgbClr val="E3F1E6"/>
                </a:solidFill>
                <a:latin typeface="Calibri"/>
                <a:ea typeface="Calibri"/>
                <a:cs typeface="Calibri"/>
                <a:sym typeface="Calibri"/>
              </a:rPr>
              <a:t>How the Council makes its decisions.</a:t>
            </a:r>
            <a:endParaRPr/>
          </a:p>
        </p:txBody>
      </p:sp>
      <p:sp>
        <p:nvSpPr>
          <p:cNvPr id="276" name="Google Shape;276;p19"/>
          <p:cNvSpPr/>
          <p:nvPr/>
        </p:nvSpPr>
        <p:spPr>
          <a:xfrm>
            <a:off x="4297680" y="2926080"/>
            <a:ext cx="502920" cy="502920"/>
          </a:xfrm>
          <a:prstGeom prst="ellipse">
            <a:avLst/>
          </a:prstGeom>
          <a:solidFill>
            <a:srgbClr val="03A54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7" name="Google Shape;277;p19"/>
          <p:cNvSpPr txBox="1"/>
          <p:nvPr/>
        </p:nvSpPr>
        <p:spPr>
          <a:xfrm>
            <a:off x="4297680" y="2926080"/>
            <a:ext cx="502920" cy="50292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2050" b="1" i="0">
                <a:solidFill>
                  <a:srgbClr val="FFFFFF"/>
                </a:solidFill>
                <a:latin typeface="Palatino Linotype"/>
                <a:ea typeface="Palatino Linotype"/>
                <a:cs typeface="Palatino Linotype"/>
                <a:sym typeface="Palatino Linotype"/>
              </a:rPr>
              <a:t>2</a:t>
            </a:r>
            <a:endParaRPr/>
          </a:p>
        </p:txBody>
      </p:sp>
      <p:sp>
        <p:nvSpPr>
          <p:cNvPr id="278" name="Google Shape;278;p19"/>
          <p:cNvSpPr txBox="1"/>
          <p:nvPr/>
        </p:nvSpPr>
        <p:spPr>
          <a:xfrm>
            <a:off x="4983480" y="2907792"/>
            <a:ext cx="3657600" cy="3657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00" b="1" i="0">
                <a:solidFill>
                  <a:srgbClr val="FFFFFF"/>
                </a:solidFill>
                <a:latin typeface="Palatino Linotype"/>
                <a:ea typeface="Palatino Linotype"/>
                <a:cs typeface="Palatino Linotype"/>
                <a:sym typeface="Palatino Linotype"/>
              </a:rPr>
              <a:t>Never lose a faith group</a:t>
            </a:r>
            <a:endParaRPr/>
          </a:p>
        </p:txBody>
      </p:sp>
      <p:sp>
        <p:nvSpPr>
          <p:cNvPr id="279" name="Google Shape;279;p19"/>
          <p:cNvSpPr txBox="1"/>
          <p:nvPr/>
        </p:nvSpPr>
        <p:spPr>
          <a:xfrm>
            <a:off x="4983480" y="3310128"/>
            <a:ext cx="3657600" cy="7315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50" b="0" i="1">
                <a:solidFill>
                  <a:srgbClr val="E3F1E6"/>
                </a:solidFill>
                <a:latin typeface="Calibri"/>
                <a:ea typeface="Calibri"/>
                <a:cs typeface="Calibri"/>
                <a:sym typeface="Calibri"/>
              </a:rPr>
              <a:t>“With care never to lose any faith group over a matter of conscience.”</a:t>
            </a:r>
            <a:endParaRPr/>
          </a:p>
        </p:txBody>
      </p:sp>
      <p:sp>
        <p:nvSpPr>
          <p:cNvPr id="280" name="Google Shape;280;p19"/>
          <p:cNvSpPr txBox="1"/>
          <p:nvPr/>
        </p:nvSpPr>
        <p:spPr>
          <a:xfrm>
            <a:off x="548640" y="4572000"/>
            <a:ext cx="8046720" cy="2743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50" b="0" i="0">
                <a:solidFill>
                  <a:srgbClr val="9FDCB6"/>
                </a:solidFill>
                <a:latin typeface="Calibri"/>
                <a:ea typeface="Calibri"/>
                <a:cs typeface="Calibri"/>
                <a:sym typeface="Calibri"/>
              </a:rPr>
              <a:t>Approved as a final draft for the September 2010 AGM.  ·  From the Council’s Our History page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pic>
        <p:nvPicPr>
          <p:cNvPr id="285" name="Google Shape;285;p20" descr="aq_portrait.jpg"/>
          <p:cNvPicPr preferRelativeResize="0"/>
          <p:nvPr/>
        </p:nvPicPr>
        <p:blipFill rotWithShape="1">
          <a:blip r:embed="rId3">
            <a:alphaModFix/>
          </a:blip>
          <a:srcRect/>
          <a:stretch/>
        </p:blipFill>
        <p:spPr>
          <a:xfrm>
            <a:off x="1408176" y="548640"/>
            <a:ext cx="2212848" cy="2779776"/>
          </a:xfrm>
          <a:prstGeom prst="rect">
            <a:avLst/>
          </a:prstGeom>
          <a:noFill/>
          <a:ln>
            <a:noFill/>
          </a:ln>
        </p:spPr>
      </p:pic>
      <p:sp>
        <p:nvSpPr>
          <p:cNvPr id="286" name="Google Shape;286;p20"/>
          <p:cNvSpPr txBox="1"/>
          <p:nvPr/>
        </p:nvSpPr>
        <p:spPr>
          <a:xfrm>
            <a:off x="1408176" y="3401568"/>
            <a:ext cx="2212848" cy="15388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50" b="0" i="0">
                <a:solidFill>
                  <a:srgbClr val="3D4A40"/>
                </a:solidFill>
                <a:latin typeface="Calibri"/>
                <a:ea typeface="Calibri"/>
                <a:cs typeface="Calibri"/>
                <a:sym typeface="Calibri"/>
              </a:rPr>
              <a:t>Imam Abdul-Qayyum Mufti</a:t>
            </a:r>
            <a:endParaRPr sz="1000" b="0" i="0">
              <a:solidFill>
                <a:srgbClr val="3D4A40"/>
              </a:solidFill>
              <a:latin typeface="Calibri"/>
              <a:ea typeface="Calibri"/>
              <a:cs typeface="Calibri"/>
              <a:sym typeface="Calibri"/>
            </a:endParaRPr>
          </a:p>
        </p:txBody>
      </p:sp>
      <p:sp>
        <p:nvSpPr>
          <p:cNvPr id="287" name="Google Shape;287;p20"/>
          <p:cNvSpPr txBox="1"/>
          <p:nvPr/>
        </p:nvSpPr>
        <p:spPr>
          <a:xfrm>
            <a:off x="4800600" y="548640"/>
            <a:ext cx="3840480" cy="2743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00" b="1" i="0" spc="400">
                <a:solidFill>
                  <a:srgbClr val="2E7D32"/>
                </a:solidFill>
                <a:latin typeface="Calibri"/>
                <a:ea typeface="Calibri"/>
                <a:cs typeface="Calibri"/>
                <a:sym typeface="Calibri"/>
              </a:rPr>
              <a:t>A PERSONAL WORD  ·  MÒRAR ON AQ</a:t>
            </a:r>
            <a:endParaRPr/>
          </a:p>
        </p:txBody>
      </p:sp>
      <p:sp>
        <p:nvSpPr>
          <p:cNvPr id="288" name="Google Shape;288;p20"/>
          <p:cNvSpPr txBox="1"/>
          <p:nvPr/>
        </p:nvSpPr>
        <p:spPr>
          <a:xfrm>
            <a:off x="4800600" y="809116"/>
            <a:ext cx="3840480" cy="9144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950" b="1" i="0">
                <a:solidFill>
                  <a:srgbClr val="1F5C2E"/>
                </a:solidFill>
                <a:latin typeface="Palatino Linotype"/>
                <a:ea typeface="Palatino Linotype"/>
                <a:cs typeface="Palatino Linotype"/>
                <a:sym typeface="Palatino Linotype"/>
              </a:rPr>
              <a:t>A pillar of this community</a:t>
            </a:r>
            <a:endParaRPr/>
          </a:p>
        </p:txBody>
      </p:sp>
      <p:sp>
        <p:nvSpPr>
          <p:cNvPr id="289" name="Google Shape;289;p20"/>
          <p:cNvSpPr/>
          <p:nvPr/>
        </p:nvSpPr>
        <p:spPr>
          <a:xfrm>
            <a:off x="4800600" y="1920316"/>
            <a:ext cx="82296" cy="82296"/>
          </a:xfrm>
          <a:prstGeom prst="ellipse">
            <a:avLst/>
          </a:prstGeom>
          <a:solidFill>
            <a:srgbClr val="03A54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90" name="Google Shape;290;p20"/>
          <p:cNvSpPr txBox="1"/>
          <p:nvPr/>
        </p:nvSpPr>
        <p:spPr>
          <a:xfrm>
            <a:off x="5029200" y="1809368"/>
            <a:ext cx="3611880" cy="56692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50" b="0" i="0">
                <a:solidFill>
                  <a:srgbClr val="3D4A40"/>
                </a:solidFill>
                <a:latin typeface="Calibri"/>
                <a:ea typeface="Calibri"/>
                <a:cs typeface="Calibri"/>
                <a:sym typeface="Calibri"/>
              </a:rPr>
              <a:t>Served Halton and Peel for over thirty years as an IT specialist, a certified Project Manager, and a social and community activist.</a:t>
            </a:r>
            <a:endParaRPr/>
          </a:p>
        </p:txBody>
      </p:sp>
      <p:sp>
        <p:nvSpPr>
          <p:cNvPr id="291" name="Google Shape;291;p20"/>
          <p:cNvSpPr/>
          <p:nvPr/>
        </p:nvSpPr>
        <p:spPr>
          <a:xfrm>
            <a:off x="4800600" y="2656789"/>
            <a:ext cx="82296" cy="82296"/>
          </a:xfrm>
          <a:prstGeom prst="ellipse">
            <a:avLst/>
          </a:prstGeom>
          <a:solidFill>
            <a:srgbClr val="03A54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92" name="Google Shape;292;p20"/>
          <p:cNvSpPr txBox="1"/>
          <p:nvPr/>
        </p:nvSpPr>
        <p:spPr>
          <a:xfrm>
            <a:off x="5029200" y="2545842"/>
            <a:ext cx="3611880" cy="60016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00" b="0" i="0">
                <a:solidFill>
                  <a:srgbClr val="3D4A40"/>
                </a:solidFill>
                <a:latin typeface="Calibri"/>
                <a:ea typeface="Calibri"/>
                <a:cs typeface="Calibri"/>
                <a:sym typeface="Calibri"/>
              </a:rPr>
              <a:t>A member of Oakville’s Al-Falah Islamic Centre, he bridges communities by interpreting the Muslim faith for police services, school boards and governments.</a:t>
            </a:r>
            <a:endParaRPr/>
          </a:p>
        </p:txBody>
      </p:sp>
      <p:sp>
        <p:nvSpPr>
          <p:cNvPr id="293" name="Google Shape;293;p20"/>
          <p:cNvSpPr/>
          <p:nvPr/>
        </p:nvSpPr>
        <p:spPr>
          <a:xfrm>
            <a:off x="4800600" y="3393262"/>
            <a:ext cx="82296" cy="82296"/>
          </a:xfrm>
          <a:prstGeom prst="ellipse">
            <a:avLst/>
          </a:prstGeom>
          <a:solidFill>
            <a:srgbClr val="03A54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94" name="Google Shape;294;p20"/>
          <p:cNvSpPr txBox="1"/>
          <p:nvPr/>
        </p:nvSpPr>
        <p:spPr>
          <a:xfrm>
            <a:off x="5029200" y="3282315"/>
            <a:ext cx="3611880" cy="40011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50" b="0" i="0">
                <a:solidFill>
                  <a:srgbClr val="3D4A40"/>
                </a:solidFill>
                <a:latin typeface="Calibri"/>
                <a:ea typeface="Calibri"/>
                <a:cs typeface="Calibri"/>
                <a:sym typeface="Calibri"/>
              </a:rPr>
              <a:t>Founded the Interfaith Council of Halton in 2001, and serves as Co-Chair today.</a:t>
            </a:r>
            <a:endParaRPr sz="1300" b="0" i="0">
              <a:solidFill>
                <a:srgbClr val="3D4A40"/>
              </a:solidFill>
              <a:latin typeface="Calibri"/>
              <a:ea typeface="Calibri"/>
              <a:cs typeface="Calibri"/>
              <a:sym typeface="Calibri"/>
            </a:endParaRPr>
          </a:p>
        </p:txBody>
      </p:sp>
      <p:sp>
        <p:nvSpPr>
          <p:cNvPr id="295" name="Google Shape;295;p20"/>
          <p:cNvSpPr/>
          <p:nvPr/>
        </p:nvSpPr>
        <p:spPr>
          <a:xfrm>
            <a:off x="4800600" y="3929964"/>
            <a:ext cx="82296" cy="82296"/>
          </a:xfrm>
          <a:prstGeom prst="ellipse">
            <a:avLst/>
          </a:prstGeom>
          <a:solidFill>
            <a:srgbClr val="03A54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96" name="Google Shape;296;p20"/>
          <p:cNvSpPr txBox="1"/>
          <p:nvPr/>
        </p:nvSpPr>
        <p:spPr>
          <a:xfrm>
            <a:off x="5029200" y="3819017"/>
            <a:ext cx="3611880" cy="4572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50" b="0" i="0">
                <a:solidFill>
                  <a:srgbClr val="3D4A40"/>
                </a:solidFill>
                <a:latin typeface="Calibri"/>
                <a:ea typeface="Calibri"/>
                <a:cs typeface="Calibri"/>
                <a:sym typeface="Calibri"/>
              </a:rPr>
              <a:t>Mobilized the community to raise $5 million for Mississauga healthcare, through walks and virtual skydiving.</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pic>
        <p:nvPicPr>
          <p:cNvPr id="301" name="Google Shape;301;p21" descr="aq_morar.jpg"/>
          <p:cNvPicPr preferRelativeResize="0"/>
          <p:nvPr/>
        </p:nvPicPr>
        <p:blipFill rotWithShape="1">
          <a:blip r:embed="rId3">
            <a:alphaModFix/>
          </a:blip>
          <a:srcRect/>
          <a:stretch/>
        </p:blipFill>
        <p:spPr>
          <a:xfrm>
            <a:off x="685800" y="548640"/>
            <a:ext cx="3657600" cy="2743200"/>
          </a:xfrm>
          <a:prstGeom prst="rect">
            <a:avLst/>
          </a:prstGeom>
          <a:noFill/>
          <a:ln>
            <a:noFill/>
          </a:ln>
        </p:spPr>
      </p:pic>
      <p:sp>
        <p:nvSpPr>
          <p:cNvPr id="302" name="Google Shape;302;p21"/>
          <p:cNvSpPr txBox="1"/>
          <p:nvPr/>
        </p:nvSpPr>
        <p:spPr>
          <a:xfrm>
            <a:off x="685800" y="3364992"/>
            <a:ext cx="3657600" cy="1770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50" b="0" i="0">
                <a:solidFill>
                  <a:srgbClr val="3D4A40"/>
                </a:solidFill>
                <a:latin typeface="Calibri"/>
                <a:ea typeface="Calibri"/>
                <a:cs typeface="Calibri"/>
                <a:sym typeface="Calibri"/>
              </a:rPr>
              <a:t>With Mòrar, at </a:t>
            </a:r>
            <a:r>
              <a:rPr lang="en-US" sz="1150">
                <a:solidFill>
                  <a:srgbClr val="3D4A40"/>
                </a:solidFill>
                <a:latin typeface="Calibri"/>
                <a:ea typeface="Calibri"/>
                <a:cs typeface="Calibri"/>
                <a:sym typeface="Calibri"/>
              </a:rPr>
              <a:t>Abraham’s Children celebration</a:t>
            </a:r>
            <a:endParaRPr sz="1150">
              <a:solidFill>
                <a:srgbClr val="3D4A40"/>
              </a:solidFill>
              <a:latin typeface="Calibri"/>
              <a:ea typeface="Calibri"/>
              <a:cs typeface="Calibri"/>
              <a:sym typeface="Calibri"/>
            </a:endParaRPr>
          </a:p>
        </p:txBody>
      </p:sp>
      <p:sp>
        <p:nvSpPr>
          <p:cNvPr id="303" name="Google Shape;303;p21"/>
          <p:cNvSpPr txBox="1"/>
          <p:nvPr/>
        </p:nvSpPr>
        <p:spPr>
          <a:xfrm>
            <a:off x="4800600" y="548640"/>
            <a:ext cx="3840480" cy="2743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00" b="1" i="0" spc="400">
                <a:solidFill>
                  <a:srgbClr val="2E7D32"/>
                </a:solidFill>
                <a:latin typeface="Calibri"/>
                <a:ea typeface="Calibri"/>
                <a:cs typeface="Calibri"/>
                <a:sym typeface="Calibri"/>
              </a:rPr>
              <a:t>A PERSONAL WORD  ·  MÒRAR ON AQ</a:t>
            </a:r>
            <a:endParaRPr/>
          </a:p>
        </p:txBody>
      </p:sp>
      <p:sp>
        <p:nvSpPr>
          <p:cNvPr id="304" name="Google Shape;304;p21"/>
          <p:cNvSpPr txBox="1"/>
          <p:nvPr/>
        </p:nvSpPr>
        <p:spPr>
          <a:xfrm>
            <a:off x="4800600" y="809116"/>
            <a:ext cx="3840480" cy="9144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950" b="1" i="0">
                <a:solidFill>
                  <a:srgbClr val="1F5C2E"/>
                </a:solidFill>
                <a:latin typeface="Palatino Linotype"/>
                <a:ea typeface="Palatino Linotype"/>
                <a:cs typeface="Palatino Linotype"/>
                <a:sym typeface="Palatino Linotype"/>
              </a:rPr>
              <a:t>A chauffeur, a teacher, a friend</a:t>
            </a:r>
            <a:endParaRPr/>
          </a:p>
        </p:txBody>
      </p:sp>
      <p:sp>
        <p:nvSpPr>
          <p:cNvPr id="305" name="Google Shape;305;p21"/>
          <p:cNvSpPr/>
          <p:nvPr/>
        </p:nvSpPr>
        <p:spPr>
          <a:xfrm>
            <a:off x="4800600" y="1920316"/>
            <a:ext cx="82296" cy="82296"/>
          </a:xfrm>
          <a:prstGeom prst="ellipse">
            <a:avLst/>
          </a:prstGeom>
          <a:solidFill>
            <a:srgbClr val="03A54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6" name="Google Shape;306;p21"/>
          <p:cNvSpPr txBox="1"/>
          <p:nvPr/>
        </p:nvSpPr>
        <p:spPr>
          <a:xfrm>
            <a:off x="5029200" y="1809368"/>
            <a:ext cx="3611880" cy="56692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50" b="0" i="0">
                <a:solidFill>
                  <a:srgbClr val="3D4A40"/>
                </a:solidFill>
                <a:latin typeface="Calibri"/>
                <a:ea typeface="Calibri"/>
                <a:cs typeface="Calibri"/>
                <a:sym typeface="Calibri"/>
              </a:rPr>
              <a:t>Gracious when we stumbled in following the rituals.</a:t>
            </a:r>
            <a:endParaRPr/>
          </a:p>
        </p:txBody>
      </p:sp>
      <p:sp>
        <p:nvSpPr>
          <p:cNvPr id="307" name="Google Shape;307;p21"/>
          <p:cNvSpPr/>
          <p:nvPr/>
        </p:nvSpPr>
        <p:spPr>
          <a:xfrm>
            <a:off x="4800600" y="2257247"/>
            <a:ext cx="82296" cy="82296"/>
          </a:xfrm>
          <a:prstGeom prst="ellipse">
            <a:avLst/>
          </a:prstGeom>
          <a:solidFill>
            <a:srgbClr val="03A54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8" name="Google Shape;308;p21"/>
          <p:cNvSpPr txBox="1"/>
          <p:nvPr/>
        </p:nvSpPr>
        <p:spPr>
          <a:xfrm>
            <a:off x="5029200" y="2146299"/>
            <a:ext cx="3611880" cy="60016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50" b="0" i="0">
                <a:solidFill>
                  <a:srgbClr val="3D4A40"/>
                </a:solidFill>
                <a:latin typeface="Calibri"/>
                <a:ea typeface="Calibri"/>
                <a:cs typeface="Calibri"/>
                <a:sym typeface="Calibri"/>
              </a:rPr>
              <a:t>Persistent at staying at the table.</a:t>
            </a:r>
            <a:endParaRPr/>
          </a:p>
        </p:txBody>
      </p:sp>
      <p:sp>
        <p:nvSpPr>
          <p:cNvPr id="309" name="Google Shape;309;p21"/>
          <p:cNvSpPr/>
          <p:nvPr/>
        </p:nvSpPr>
        <p:spPr>
          <a:xfrm>
            <a:off x="4800600" y="2594178"/>
            <a:ext cx="82296" cy="82296"/>
          </a:xfrm>
          <a:prstGeom prst="ellipse">
            <a:avLst/>
          </a:prstGeom>
          <a:solidFill>
            <a:srgbClr val="03A54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0" name="Google Shape;310;p21"/>
          <p:cNvSpPr txBox="1"/>
          <p:nvPr/>
        </p:nvSpPr>
        <p:spPr>
          <a:xfrm>
            <a:off x="5029200" y="2483230"/>
            <a:ext cx="3611880" cy="40011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50" b="0" i="0">
                <a:solidFill>
                  <a:srgbClr val="3D4A40"/>
                </a:solidFill>
                <a:latin typeface="Calibri"/>
                <a:ea typeface="Calibri"/>
                <a:cs typeface="Calibri"/>
                <a:sym typeface="Calibri"/>
              </a:rPr>
              <a:t>And along the way, he studied to become Imam Mufti!</a:t>
            </a:r>
            <a:endParaRPr sz="1300" b="0" i="0">
              <a:solidFill>
                <a:srgbClr val="3D4A40"/>
              </a:solidFill>
              <a:latin typeface="Calibri"/>
              <a:ea typeface="Calibri"/>
              <a:cs typeface="Calibri"/>
              <a:sym typeface="Calibri"/>
            </a:endParaRPr>
          </a:p>
        </p:txBody>
      </p:sp>
      <p:sp>
        <p:nvSpPr>
          <p:cNvPr id="311" name="Google Shape;311;p21"/>
          <p:cNvSpPr/>
          <p:nvPr/>
        </p:nvSpPr>
        <p:spPr>
          <a:xfrm>
            <a:off x="4800600" y="3130880"/>
            <a:ext cx="82296" cy="82296"/>
          </a:xfrm>
          <a:prstGeom prst="ellipse">
            <a:avLst/>
          </a:prstGeom>
          <a:solidFill>
            <a:srgbClr val="03A54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2" name="Google Shape;312;p21"/>
          <p:cNvSpPr txBox="1"/>
          <p:nvPr/>
        </p:nvSpPr>
        <p:spPr>
          <a:xfrm>
            <a:off x="5029200" y="3019933"/>
            <a:ext cx="3611880" cy="4572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50" b="0" i="0">
                <a:solidFill>
                  <a:srgbClr val="3D4A40"/>
                </a:solidFill>
                <a:latin typeface="Calibri"/>
                <a:ea typeface="Calibri"/>
                <a:cs typeface="Calibri"/>
                <a:sym typeface="Calibri"/>
              </a:rPr>
              <a:t>I first met Mufti as a chauffeur, bringing a speaker to our church. Now I know him as a teacher, a mentor and a friend.</a:t>
            </a:r>
            <a:endParaRPr/>
          </a:p>
        </p:txBody>
      </p:sp>
      <p:sp>
        <p:nvSpPr>
          <p:cNvPr id="313" name="Google Shape;313;p21"/>
          <p:cNvSpPr txBox="1"/>
          <p:nvPr/>
        </p:nvSpPr>
        <p:spPr>
          <a:xfrm>
            <a:off x="4800600" y="3866134"/>
            <a:ext cx="3840480" cy="5486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0" i="1">
                <a:solidFill>
                  <a:srgbClr val="1F5C2E"/>
                </a:solidFill>
                <a:latin typeface="Palatino Linotype"/>
                <a:ea typeface="Palatino Linotype"/>
                <a:cs typeface="Palatino Linotype"/>
                <a:sym typeface="Palatino Linotype"/>
              </a:rPr>
              <a:t>“Please welcome Imam Abdul-Qayyum Mufti.”</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457200"/>
            <a:ext cx="5486400" cy="274320"/>
          </a:xfrm>
          <a:prstGeom prst="rect">
            <a:avLst/>
          </a:prstGeom>
          <a:noFill/>
          <a:ln/>
        </p:spPr>
        <p:txBody>
          <a:bodyPr wrap="square" lIns="0" tIns="0" rIns="0" bIns="0" rtlCol="0" anchor="ctr"/>
          <a:lstStyle/>
          <a:p>
            <a:pPr marL="0" indent="0">
              <a:buNone/>
            </a:pPr>
            <a:r>
              <a:rPr lang="en-US" sz="1200" b="1" kern="0" spc="400" dirty="0">
                <a:solidFill>
                  <a:srgbClr val="2E7D32"/>
                </a:solidFill>
                <a:latin typeface="Calibri" pitchFamily="34" charset="0"/>
                <a:ea typeface="Calibri" pitchFamily="34" charset="-122"/>
                <a:cs typeface="Calibri" pitchFamily="34" charset="-120"/>
              </a:rPr>
              <a:t>A MESSAGE FROM OUR THIRD FOUNDING CO-CHAIR</a:t>
            </a:r>
            <a:endParaRPr lang="en-US" sz="1100" dirty="0"/>
          </a:p>
        </p:txBody>
      </p:sp>
      <p:sp>
        <p:nvSpPr>
          <p:cNvPr id="3" name="Text 1"/>
          <p:cNvSpPr txBox="1"/>
          <p:nvPr/>
        </p:nvSpPr>
        <p:spPr>
          <a:xfrm>
            <a:off x="548640" y="731520"/>
            <a:ext cx="8046720" cy="731520"/>
          </a:xfrm>
          <a:prstGeom prst="rect">
            <a:avLst/>
          </a:prstGeom>
          <a:noFill/>
          <a:ln/>
        </p:spPr>
        <p:txBody>
          <a:bodyPr wrap="square" lIns="0" tIns="0" rIns="0" bIns="0" rtlCol="0" anchor="t"/>
          <a:lstStyle/>
          <a:p>
            <a:pPr marL="0" indent="0">
              <a:buNone/>
            </a:pPr>
            <a:r>
              <a:rPr lang="en-US" sz="3550" b="1" dirty="0">
                <a:solidFill>
                  <a:srgbClr val="1F5C2E"/>
                </a:solidFill>
                <a:latin typeface="Palatino Linotype" pitchFamily="34" charset="0"/>
                <a:ea typeface="Palatino Linotype" pitchFamily="34" charset="-122"/>
                <a:cs typeface="Palatino Linotype" pitchFamily="34" charset="-120"/>
              </a:rPr>
              <a:t>Rabbi Paul Sidlofsky</a:t>
            </a:r>
            <a:endParaRPr lang="en-US" sz="3200" dirty="0"/>
          </a:p>
        </p:txBody>
      </p:sp>
      <p:sp>
        <p:nvSpPr>
          <p:cNvPr id="4" name="TextBox 3"/>
          <p:cNvSpPr txBox="1"/>
          <p:nvPr/>
        </p:nvSpPr>
        <p:spPr>
          <a:xfrm>
            <a:off x="548640" y="1335024"/>
            <a:ext cx="8046720" cy="274320"/>
          </a:xfrm>
          <a:prstGeom prst="rect">
            <a:avLst/>
          </a:prstGeom>
          <a:noFill/>
        </p:spPr>
        <p:txBody>
          <a:bodyPr wrap="square">
            <a:spAutoFit/>
          </a:bodyPr>
          <a:lstStyle/>
          <a:p>
            <a:r>
              <a:rPr sz="1600">
                <a:latin typeface="Calibri"/>
              </a:rPr>
              <a:t>Founding Co-Chair, 2001  ·  now serving a congregation in the United States</a:t>
            </a:r>
          </a:p>
        </p:txBody>
      </p:sp>
      <p:pic>
        <p:nvPicPr>
          <p:cNvPr id="5" name="Rabbi Paul Sidlofsky - messag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783080" y="1709928"/>
            <a:ext cx="5577840" cy="3136392"/>
          </a:xfrm>
          <a:prstGeom prst="rect">
            <a:avLst/>
          </a:prstGeom>
        </p:spPr>
      </p:pic>
      <p:sp>
        <p:nvSpPr>
          <p:cNvPr id="6" name="TextBox 5"/>
          <p:cNvSpPr txBox="1"/>
          <p:nvPr/>
        </p:nvSpPr>
        <p:spPr>
          <a:xfrm>
            <a:off x="1783080" y="4882896"/>
            <a:ext cx="5577840" cy="201168"/>
          </a:xfrm>
          <a:prstGeom prst="rect">
            <a:avLst/>
          </a:prstGeom>
          <a:noFill/>
        </p:spPr>
        <p:txBody>
          <a:bodyPr wrap="square">
            <a:spAutoFit/>
          </a:bodyPr>
          <a:lstStyle/>
          <a:p>
            <a:r>
              <a:rPr sz="1150">
                <a:latin typeface="Calibri"/>
              </a:rPr>
              <a:t>Click to play  ·  2 min 59 s</a:t>
            </a:r>
          </a:p>
        </p:txBody>
      </p:sp>
    </p:spTree>
  </p:cSld>
  <p:clrMapOvr>
    <a:masterClrMapping/>
  </p:clrMapOvr>
  <p:timing>
    <p:tnLst>
      <p:par>
        <p:cTn id="1" dur="indefinite" restart="never" nodeType="tmRoot">
          <p:childTnLst>
            <p:video>
              <p:cMediaNode vol="80000">
                <p:cTn id="2" fill="hold" display="0">
                  <p:stCondLst>
                    <p:cond delay="indefinite"/>
                  </p:stCondLst>
                </p:cTn>
                <p:tgtEl>
                  <p:spTgt spid="5"/>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23"/>
          <p:cNvSpPr txBox="1"/>
          <p:nvPr/>
        </p:nvSpPr>
        <p:spPr>
          <a:xfrm>
            <a:off x="548640" y="45720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E7D32"/>
              </a:buClr>
              <a:buSzPts val="1250"/>
              <a:buFont typeface="Calibri"/>
              <a:buNone/>
            </a:pPr>
            <a:r>
              <a:rPr lang="en-US" sz="1250" b="1" spc="400">
                <a:solidFill>
                  <a:srgbClr val="2E7D32"/>
                </a:solidFill>
                <a:latin typeface="Calibri"/>
                <a:ea typeface="Calibri"/>
                <a:cs typeface="Calibri"/>
                <a:sym typeface="Calibri"/>
              </a:rPr>
              <a:t>ALONGSIDE THE COUNCIL</a:t>
            </a:r>
            <a:endParaRPr sz="1100">
              <a:solidFill>
                <a:schemeClr val="dk1"/>
              </a:solidFill>
              <a:latin typeface="Calibri"/>
              <a:ea typeface="Calibri"/>
              <a:cs typeface="Calibri"/>
              <a:sym typeface="Calibri"/>
            </a:endParaRPr>
          </a:p>
        </p:txBody>
      </p:sp>
      <p:sp>
        <p:nvSpPr>
          <p:cNvPr id="328" name="Google Shape;328;p23"/>
          <p:cNvSpPr txBox="1"/>
          <p:nvPr/>
        </p:nvSpPr>
        <p:spPr>
          <a:xfrm>
            <a:off x="548640" y="731520"/>
            <a:ext cx="8046720"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F5C2E"/>
              </a:buClr>
              <a:buSzPts val="3600"/>
              <a:buFont typeface="Palatino Linotype"/>
              <a:buNone/>
            </a:pPr>
            <a:r>
              <a:rPr lang="en-US" sz="3600" b="1">
                <a:solidFill>
                  <a:srgbClr val="1F5C2E"/>
                </a:solidFill>
                <a:latin typeface="Palatino Linotype"/>
                <a:ea typeface="Palatino Linotype"/>
                <a:cs typeface="Palatino Linotype"/>
                <a:sym typeface="Palatino Linotype"/>
              </a:rPr>
              <a:t>Womengathering</a:t>
            </a:r>
            <a:endParaRPr sz="3200">
              <a:solidFill>
                <a:schemeClr val="dk1"/>
              </a:solidFill>
              <a:latin typeface="Calibri"/>
              <a:ea typeface="Calibri"/>
              <a:cs typeface="Calibri"/>
              <a:sym typeface="Calibri"/>
            </a:endParaRPr>
          </a:p>
        </p:txBody>
      </p:sp>
      <p:pic>
        <p:nvPicPr>
          <p:cNvPr id="329" name="Google Shape;329;p23" descr="w1.jpg"/>
          <p:cNvPicPr preferRelativeResize="0"/>
          <p:nvPr/>
        </p:nvPicPr>
        <p:blipFill rotWithShape="1">
          <a:blip r:embed="rId3">
            <a:alphaModFix/>
          </a:blip>
          <a:srcRect/>
          <a:stretch/>
        </p:blipFill>
        <p:spPr>
          <a:xfrm>
            <a:off x="548640" y="1371600"/>
            <a:ext cx="2560320" cy="1920240"/>
          </a:xfrm>
          <a:prstGeom prst="rect">
            <a:avLst/>
          </a:prstGeom>
          <a:noFill/>
          <a:ln>
            <a:noFill/>
          </a:ln>
        </p:spPr>
      </p:pic>
      <p:pic>
        <p:nvPicPr>
          <p:cNvPr id="330" name="Google Shape;330;p23"/>
          <p:cNvPicPr preferRelativeResize="0"/>
          <p:nvPr/>
        </p:nvPicPr>
        <p:blipFill>
          <a:blip r:embed="rId4">
            <a:alphaModFix/>
          </a:blip>
          <a:srcRect/>
          <a:stretch/>
        </p:blipFill>
        <p:spPr>
          <a:xfrm>
            <a:off x="3291840" y="1407438"/>
            <a:ext cx="2560320" cy="1848563"/>
          </a:xfrm>
          <a:prstGeom prst="rect">
            <a:avLst/>
          </a:prstGeom>
          <a:noFill/>
          <a:ln>
            <a:noFill/>
          </a:ln>
        </p:spPr>
      </p:pic>
      <p:pic>
        <p:nvPicPr>
          <p:cNvPr id="331" name="Google Shape;331;p23" descr="w3.jpg"/>
          <p:cNvPicPr preferRelativeResize="0"/>
          <p:nvPr/>
        </p:nvPicPr>
        <p:blipFill rotWithShape="1">
          <a:blip r:embed="rId5">
            <a:alphaModFix/>
          </a:blip>
          <a:srcRect/>
          <a:stretch/>
        </p:blipFill>
        <p:spPr>
          <a:xfrm>
            <a:off x="6035040" y="1371600"/>
            <a:ext cx="2560320" cy="1920240"/>
          </a:xfrm>
          <a:prstGeom prst="rect">
            <a:avLst/>
          </a:prstGeom>
          <a:noFill/>
          <a:ln>
            <a:noFill/>
          </a:ln>
        </p:spPr>
      </p:pic>
      <p:sp>
        <p:nvSpPr>
          <p:cNvPr id="332" name="Google Shape;332;p23"/>
          <p:cNvSpPr txBox="1"/>
          <p:nvPr/>
        </p:nvSpPr>
        <p:spPr>
          <a:xfrm>
            <a:off x="548640" y="3456432"/>
            <a:ext cx="8046720" cy="1097280"/>
          </a:xfrm>
          <a:prstGeom prst="rect">
            <a:avLst/>
          </a:prstGeom>
          <a:noFill/>
          <a:ln>
            <a:noFill/>
          </a:ln>
        </p:spPr>
        <p:txBody>
          <a:bodyPr spcFirstLastPara="1" wrap="square" lIns="0" tIns="0" rIns="0" bIns="0" anchor="t" anchorCtr="0">
            <a:noAutofit/>
          </a:bodyPr>
          <a:lstStyle/>
          <a:p>
            <a:pPr marL="342900" marR="0" lvl="0" indent="-342900" algn="l" rtl="0">
              <a:spcBef>
                <a:spcPts val="0"/>
              </a:spcBef>
              <a:spcAft>
                <a:spcPts val="0"/>
              </a:spcAft>
              <a:buClr>
                <a:srgbClr val="3D4A40"/>
              </a:buClr>
              <a:buSzPts val="1500"/>
              <a:buFont typeface="Calibri"/>
              <a:buChar char="•"/>
            </a:pPr>
            <a:r>
              <a:rPr lang="en-US" sz="1500" dirty="0">
                <a:solidFill>
                  <a:srgbClr val="3D4A40"/>
                </a:solidFill>
                <a:latin typeface="Calibri"/>
                <a:ea typeface="Calibri"/>
                <a:cs typeface="Calibri"/>
                <a:sym typeface="Calibri"/>
              </a:rPr>
              <a:t>Lottie Grant and Ann </a:t>
            </a:r>
            <a:r>
              <a:rPr lang="en-US" sz="1500" dirty="0" err="1">
                <a:solidFill>
                  <a:srgbClr val="3D4A40"/>
                </a:solidFill>
                <a:latin typeface="Calibri"/>
                <a:ea typeface="Calibri"/>
                <a:cs typeface="Calibri"/>
                <a:sym typeface="Calibri"/>
              </a:rPr>
              <a:t>Mulvale</a:t>
            </a:r>
            <a:r>
              <a:rPr lang="en-US" sz="1500" dirty="0">
                <a:solidFill>
                  <a:srgbClr val="3D4A40"/>
                </a:solidFill>
                <a:latin typeface="Calibri"/>
                <a:ea typeface="Calibri"/>
                <a:cs typeface="Calibri"/>
                <a:sym typeface="Calibri"/>
              </a:rPr>
              <a:t> sparked the creation of </a:t>
            </a:r>
            <a:r>
              <a:rPr lang="en-US" sz="1500" dirty="0" err="1">
                <a:solidFill>
                  <a:srgbClr val="3D4A40"/>
                </a:solidFill>
                <a:latin typeface="Calibri"/>
                <a:ea typeface="Calibri"/>
                <a:cs typeface="Calibri"/>
                <a:sym typeface="Calibri"/>
              </a:rPr>
              <a:t>Womengathering</a:t>
            </a:r>
            <a:r>
              <a:rPr lang="en-US" sz="1500" dirty="0">
                <a:solidFill>
                  <a:srgbClr val="3D4A40"/>
                </a:solidFill>
                <a:latin typeface="Calibri"/>
                <a:ea typeface="Calibri"/>
                <a:cs typeface="Calibri"/>
                <a:sym typeface="Calibri"/>
              </a:rPr>
              <a:t> — biennial events where women learn about their </a:t>
            </a:r>
            <a:r>
              <a:rPr lang="en-US" sz="1500" dirty="0" err="1">
                <a:solidFill>
                  <a:srgbClr val="3D4A40"/>
                </a:solidFill>
                <a:latin typeface="Calibri"/>
                <a:ea typeface="Calibri"/>
                <a:cs typeface="Calibri"/>
                <a:sym typeface="Calibri"/>
              </a:rPr>
              <a:t>neighbours’</a:t>
            </a:r>
            <a:r>
              <a:rPr lang="en-US" sz="1500" dirty="0">
                <a:solidFill>
                  <a:srgbClr val="3D4A40"/>
                </a:solidFill>
                <a:latin typeface="Calibri"/>
                <a:ea typeface="Calibri"/>
                <a:cs typeface="Calibri"/>
                <a:sym typeface="Calibri"/>
              </a:rPr>
              <a:t> faiths and hear remarkable guests’ stories.</a:t>
            </a:r>
            <a:endParaRPr sz="1400" dirty="0">
              <a:solidFill>
                <a:schemeClr val="dk1"/>
              </a:solidFill>
              <a:latin typeface="Calibri"/>
              <a:ea typeface="Calibri"/>
              <a:cs typeface="Calibri"/>
              <a:sym typeface="Calibri"/>
            </a:endParaRPr>
          </a:p>
          <a:p>
            <a:pPr marL="342900" marR="0" lvl="0" indent="-342900" algn="l" rtl="0">
              <a:spcBef>
                <a:spcPts val="800"/>
              </a:spcBef>
              <a:spcAft>
                <a:spcPts val="0"/>
              </a:spcAft>
              <a:buClr>
                <a:srgbClr val="3D4A40"/>
              </a:buClr>
              <a:buSzPts val="1500"/>
              <a:buFont typeface="Calibri"/>
              <a:buChar char="•"/>
            </a:pPr>
            <a:r>
              <a:rPr lang="en-US" sz="1500" dirty="0">
                <a:solidFill>
                  <a:srgbClr val="3D4A40"/>
                </a:solidFill>
                <a:latin typeface="Calibri"/>
                <a:ea typeface="Calibri"/>
                <a:cs typeface="Calibri"/>
                <a:sym typeface="Calibri"/>
              </a:rPr>
              <a:t>They raise money too — a scholarship for an Indigenous woman at Laurentian University among them.</a:t>
            </a:r>
            <a:endParaRPr sz="1400" dirty="0">
              <a:solidFill>
                <a:schemeClr val="dk1"/>
              </a:solidFill>
              <a:latin typeface="Calibri"/>
              <a:ea typeface="Calibri"/>
              <a:cs typeface="Calibri"/>
              <a:sym typeface="Calibri"/>
            </a:endParaRPr>
          </a:p>
          <a:p>
            <a:pPr marL="342900" marR="0" lvl="0" indent="-342900" algn="l" rtl="0">
              <a:spcBef>
                <a:spcPts val="800"/>
              </a:spcBef>
              <a:spcAft>
                <a:spcPts val="0"/>
              </a:spcAft>
              <a:buClr>
                <a:srgbClr val="3D4A40"/>
              </a:buClr>
              <a:buSzPts val="1500"/>
              <a:buFont typeface="Calibri"/>
              <a:buChar char="•"/>
            </a:pPr>
            <a:r>
              <a:rPr lang="en-US" sz="1500" dirty="0">
                <a:solidFill>
                  <a:srgbClr val="3D4A40"/>
                </a:solidFill>
                <a:latin typeface="Calibri"/>
                <a:ea typeface="Calibri"/>
                <a:cs typeface="Calibri"/>
                <a:sym typeface="Calibri"/>
              </a:rPr>
              <a:t>Speakers include Laila Eriksson, chair of the Halton Multicultural Council and a founding member of the Council — independent of us, but a crossover well worth celebrating.</a:t>
            </a:r>
            <a:endParaRPr sz="1400" dirty="0">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37"/>
        <p:cNvGrpSpPr/>
        <p:nvPr/>
      </p:nvGrpSpPr>
      <p:grpSpPr>
        <a:xfrm>
          <a:off x="0" y="0"/>
          <a:ext cx="0" cy="0"/>
          <a:chOff x="0" y="0"/>
          <a:chExt cx="0" cy="0"/>
        </a:xfrm>
      </p:grpSpPr>
      <p:sp>
        <p:nvSpPr>
          <p:cNvPr id="338" name="Google Shape;338;p24"/>
          <p:cNvSpPr txBox="1"/>
          <p:nvPr/>
        </p:nvSpPr>
        <p:spPr>
          <a:xfrm>
            <a:off x="4480560" y="502920"/>
            <a:ext cx="466344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E7D32"/>
              </a:buClr>
              <a:buSzPts val="1250"/>
              <a:buFont typeface="Calibri"/>
              <a:buNone/>
            </a:pPr>
            <a:r>
              <a:rPr lang="en-US" sz="1200" b="1" spc="400" dirty="0">
                <a:solidFill>
                  <a:srgbClr val="2E7D32"/>
                </a:solidFill>
                <a:latin typeface="Calibri"/>
                <a:ea typeface="Calibri"/>
                <a:cs typeface="Calibri"/>
                <a:sym typeface="Calibri"/>
              </a:rPr>
              <a:t>OUR FIRST ACT — AND STILL OUR LARGEST</a:t>
            </a:r>
            <a:endParaRPr sz="1200" dirty="0">
              <a:solidFill>
                <a:schemeClr val="dk1"/>
              </a:solidFill>
              <a:latin typeface="Calibri"/>
              <a:ea typeface="Calibri"/>
              <a:cs typeface="Calibri"/>
              <a:sym typeface="Calibri"/>
            </a:endParaRPr>
          </a:p>
        </p:txBody>
      </p:sp>
      <p:sp>
        <p:nvSpPr>
          <p:cNvPr id="339" name="Google Shape;339;p24"/>
          <p:cNvSpPr txBox="1"/>
          <p:nvPr/>
        </p:nvSpPr>
        <p:spPr>
          <a:xfrm>
            <a:off x="4480560" y="777240"/>
            <a:ext cx="4206240" cy="8229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F5C2E"/>
              </a:buClr>
              <a:buSzPts val="3150"/>
              <a:buFont typeface="Palatino Linotype"/>
              <a:buNone/>
            </a:pPr>
            <a:r>
              <a:rPr lang="en-US" sz="3150" b="1" dirty="0">
                <a:solidFill>
                  <a:srgbClr val="1F5C2E"/>
                </a:solidFill>
                <a:latin typeface="Palatino Linotype"/>
                <a:ea typeface="Palatino Linotype"/>
                <a:cs typeface="Palatino Linotype"/>
                <a:sym typeface="Palatino Linotype"/>
              </a:rPr>
              <a:t>The Interfaith Youth Festival</a:t>
            </a:r>
            <a:endParaRPr sz="2800" dirty="0">
              <a:solidFill>
                <a:schemeClr val="dk1"/>
              </a:solidFill>
              <a:latin typeface="Calibri"/>
              <a:ea typeface="Calibri"/>
              <a:cs typeface="Calibri"/>
              <a:sym typeface="Calibri"/>
            </a:endParaRPr>
          </a:p>
        </p:txBody>
      </p:sp>
      <p:sp>
        <p:nvSpPr>
          <p:cNvPr id="340" name="Google Shape;340;p24"/>
          <p:cNvSpPr txBox="1"/>
          <p:nvPr/>
        </p:nvSpPr>
        <p:spPr>
          <a:xfrm>
            <a:off x="4480560" y="1828800"/>
            <a:ext cx="100584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3A54E"/>
              </a:buClr>
              <a:buSzPts val="1600"/>
              <a:buFont typeface="Palatino Linotype"/>
              <a:buNone/>
            </a:pPr>
            <a:r>
              <a:rPr lang="en-US" sz="1600" b="1">
                <a:solidFill>
                  <a:srgbClr val="03A54E"/>
                </a:solidFill>
                <a:latin typeface="Palatino Linotype"/>
                <a:ea typeface="Palatino Linotype"/>
                <a:cs typeface="Palatino Linotype"/>
                <a:sym typeface="Palatino Linotype"/>
              </a:rPr>
              <a:t>The first</a:t>
            </a:r>
            <a:endParaRPr sz="1400">
              <a:solidFill>
                <a:schemeClr val="dk1"/>
              </a:solidFill>
              <a:latin typeface="Calibri"/>
              <a:ea typeface="Calibri"/>
              <a:cs typeface="Calibri"/>
              <a:sym typeface="Calibri"/>
            </a:endParaRPr>
          </a:p>
        </p:txBody>
      </p:sp>
      <p:sp>
        <p:nvSpPr>
          <p:cNvPr id="341" name="Google Shape;341;p24"/>
          <p:cNvSpPr txBox="1"/>
          <p:nvPr/>
        </p:nvSpPr>
        <p:spPr>
          <a:xfrm>
            <a:off x="5532120" y="1828800"/>
            <a:ext cx="3108960"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400"/>
              <a:buFont typeface="Calibri"/>
              <a:buNone/>
            </a:pPr>
            <a:r>
              <a:rPr lang="en-US" sz="1400">
                <a:solidFill>
                  <a:srgbClr val="3D4A40"/>
                </a:solidFill>
                <a:latin typeface="Calibri"/>
                <a:ea typeface="Calibri"/>
                <a:cs typeface="Calibri"/>
                <a:sym typeface="Calibri"/>
              </a:rPr>
              <a:t>Ten students from each high school in the region — and Michael “Pinball” Clemons as keynote speaker.</a:t>
            </a:r>
            <a:endParaRPr sz="1250">
              <a:solidFill>
                <a:schemeClr val="dk1"/>
              </a:solidFill>
              <a:latin typeface="Calibri"/>
              <a:ea typeface="Calibri"/>
              <a:cs typeface="Calibri"/>
              <a:sym typeface="Calibri"/>
            </a:endParaRPr>
          </a:p>
        </p:txBody>
      </p:sp>
      <p:sp>
        <p:nvSpPr>
          <p:cNvPr id="342" name="Google Shape;342;p24"/>
          <p:cNvSpPr txBox="1"/>
          <p:nvPr/>
        </p:nvSpPr>
        <p:spPr>
          <a:xfrm>
            <a:off x="4480560" y="2583181"/>
            <a:ext cx="100584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3A54E"/>
              </a:buClr>
              <a:buSzPts val="1600"/>
              <a:buFont typeface="Palatino Linotype"/>
              <a:buNone/>
            </a:pPr>
            <a:r>
              <a:rPr lang="en-US" sz="1600" b="1">
                <a:solidFill>
                  <a:srgbClr val="03A54E"/>
                </a:solidFill>
                <a:latin typeface="Palatino Linotype"/>
                <a:ea typeface="Palatino Linotype"/>
                <a:cs typeface="Palatino Linotype"/>
                <a:sym typeface="Palatino Linotype"/>
              </a:rPr>
              <a:t>Then</a:t>
            </a:r>
            <a:endParaRPr sz="1400">
              <a:solidFill>
                <a:schemeClr val="dk1"/>
              </a:solidFill>
              <a:latin typeface="Calibri"/>
              <a:ea typeface="Calibri"/>
              <a:cs typeface="Calibri"/>
              <a:sym typeface="Calibri"/>
            </a:endParaRPr>
          </a:p>
        </p:txBody>
      </p:sp>
      <p:sp>
        <p:nvSpPr>
          <p:cNvPr id="343" name="Google Shape;343;p24"/>
          <p:cNvSpPr txBox="1"/>
          <p:nvPr/>
        </p:nvSpPr>
        <p:spPr>
          <a:xfrm>
            <a:off x="5532120" y="2606040"/>
            <a:ext cx="3108960"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400"/>
              <a:buFont typeface="Calibri"/>
              <a:buNone/>
            </a:pPr>
            <a:r>
              <a:rPr lang="en-US" sz="1400" dirty="0">
                <a:solidFill>
                  <a:srgbClr val="3D4A40"/>
                </a:solidFill>
                <a:latin typeface="Calibri"/>
                <a:ea typeface="Calibri"/>
                <a:cs typeface="Calibri"/>
                <a:sym typeface="Calibri"/>
              </a:rPr>
              <a:t>Instead of selecting students, we went into the schools with faith leaders: 400 to 500 students in a day.</a:t>
            </a:r>
            <a:endParaRPr sz="1250" dirty="0">
              <a:solidFill>
                <a:schemeClr val="dk1"/>
              </a:solidFill>
              <a:latin typeface="Calibri"/>
              <a:ea typeface="Calibri"/>
              <a:cs typeface="Calibri"/>
              <a:sym typeface="Calibri"/>
            </a:endParaRPr>
          </a:p>
        </p:txBody>
      </p:sp>
      <p:sp>
        <p:nvSpPr>
          <p:cNvPr id="344" name="Google Shape;344;p24"/>
          <p:cNvSpPr txBox="1"/>
          <p:nvPr/>
        </p:nvSpPr>
        <p:spPr>
          <a:xfrm>
            <a:off x="4480560" y="3383280"/>
            <a:ext cx="100584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3A54E"/>
              </a:buClr>
              <a:buSzPts val="1450"/>
              <a:buFont typeface="Palatino Linotype"/>
              <a:buNone/>
            </a:pPr>
            <a:r>
              <a:rPr lang="en-US" sz="1450" b="1">
                <a:solidFill>
                  <a:srgbClr val="03A54E"/>
                </a:solidFill>
                <a:latin typeface="Palatino Linotype"/>
                <a:ea typeface="Palatino Linotype"/>
                <a:cs typeface="Palatino Linotype"/>
                <a:sym typeface="Palatino Linotype"/>
              </a:rPr>
              <a:t>With HRPS</a:t>
            </a:r>
            <a:endParaRPr sz="1400">
              <a:solidFill>
                <a:schemeClr val="dk1"/>
              </a:solidFill>
              <a:latin typeface="Calibri"/>
              <a:ea typeface="Calibri"/>
              <a:cs typeface="Calibri"/>
              <a:sym typeface="Calibri"/>
            </a:endParaRPr>
          </a:p>
        </p:txBody>
      </p:sp>
      <p:sp>
        <p:nvSpPr>
          <p:cNvPr id="345" name="Google Shape;345;p24"/>
          <p:cNvSpPr txBox="1"/>
          <p:nvPr/>
        </p:nvSpPr>
        <p:spPr>
          <a:xfrm>
            <a:off x="5532120" y="3383279"/>
            <a:ext cx="3108960" cy="86245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400"/>
              <a:buFont typeface="Calibri"/>
              <a:buNone/>
            </a:pPr>
            <a:r>
              <a:rPr lang="en-US" sz="1400" dirty="0">
                <a:solidFill>
                  <a:srgbClr val="3D4A40"/>
                </a:solidFill>
                <a:latin typeface="Calibri"/>
                <a:ea typeface="Calibri"/>
                <a:cs typeface="Calibri"/>
                <a:sym typeface="Calibri"/>
              </a:rPr>
              <a:t>A police Inspector, Jackie Gordon, assigned to the Council, helped secure our first, perhaps only, grant — the display boards for the booths.</a:t>
            </a:r>
            <a:endParaRPr sz="1250" dirty="0">
              <a:solidFill>
                <a:schemeClr val="dk1"/>
              </a:solidFill>
              <a:latin typeface="Calibri"/>
              <a:ea typeface="Calibri"/>
              <a:cs typeface="Calibri"/>
              <a:sym typeface="Calibri"/>
            </a:endParaRPr>
          </a:p>
        </p:txBody>
      </p:sp>
      <p:sp>
        <p:nvSpPr>
          <p:cNvPr id="346" name="Google Shape;346;p24"/>
          <p:cNvSpPr txBox="1"/>
          <p:nvPr/>
        </p:nvSpPr>
        <p:spPr>
          <a:xfrm>
            <a:off x="4480560" y="4336317"/>
            <a:ext cx="100584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3A54E"/>
              </a:buClr>
              <a:buSzPts val="1600"/>
              <a:buFont typeface="Palatino Linotype"/>
              <a:buNone/>
            </a:pPr>
            <a:r>
              <a:rPr lang="en-US" sz="1600" b="1">
                <a:solidFill>
                  <a:srgbClr val="03A54E"/>
                </a:solidFill>
                <a:latin typeface="Palatino Linotype"/>
                <a:ea typeface="Palatino Linotype"/>
                <a:cs typeface="Palatino Linotype"/>
                <a:sym typeface="Palatino Linotype"/>
              </a:rPr>
              <a:t>Today</a:t>
            </a:r>
            <a:endParaRPr sz="1400">
              <a:solidFill>
                <a:schemeClr val="dk1"/>
              </a:solidFill>
              <a:latin typeface="Calibri"/>
              <a:ea typeface="Calibri"/>
              <a:cs typeface="Calibri"/>
              <a:sym typeface="Calibri"/>
            </a:endParaRPr>
          </a:p>
        </p:txBody>
      </p:sp>
      <p:sp>
        <p:nvSpPr>
          <p:cNvPr id="347" name="Google Shape;347;p24"/>
          <p:cNvSpPr txBox="1"/>
          <p:nvPr/>
        </p:nvSpPr>
        <p:spPr>
          <a:xfrm>
            <a:off x="5532120" y="4343400"/>
            <a:ext cx="3108960"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400"/>
              <a:buFont typeface="Calibri"/>
              <a:buNone/>
            </a:pPr>
            <a:r>
              <a:rPr lang="en-US" sz="1400">
                <a:solidFill>
                  <a:srgbClr val="3D4A40"/>
                </a:solidFill>
                <a:latin typeface="Calibri"/>
                <a:ea typeface="Calibri"/>
                <a:cs typeface="Calibri"/>
                <a:sym typeface="Calibri"/>
              </a:rPr>
              <a:t>Still going into public and Catholic schools across the region.</a:t>
            </a:r>
            <a:endParaRPr sz="1250">
              <a:solidFill>
                <a:schemeClr val="dk1"/>
              </a:solidFill>
              <a:latin typeface="Calibri"/>
              <a:ea typeface="Calibri"/>
              <a:cs typeface="Calibri"/>
              <a:sym typeface="Calibri"/>
            </a:endParaRPr>
          </a:p>
        </p:txBody>
      </p:sp>
      <p:pic>
        <p:nvPicPr>
          <p:cNvPr id="348" name="Google Shape;348;p24" descr="Two presenters beside the Judaism display board at an Interfaith Youth Festival."/>
          <p:cNvPicPr preferRelativeResize="0"/>
          <p:nvPr/>
        </p:nvPicPr>
        <p:blipFill rotWithShape="1">
          <a:blip r:embed="rId3">
            <a:alphaModFix/>
          </a:blip>
          <a:srcRect l="3642" r="1214"/>
          <a:stretch/>
        </p:blipFill>
        <p:spPr>
          <a:xfrm>
            <a:off x="0" y="0"/>
            <a:ext cx="4434840" cy="51435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4F7F1"/>
        </a:solidFill>
        <a:effectLst/>
      </p:bgPr>
    </p:bg>
    <p:spTree>
      <p:nvGrpSpPr>
        <p:cNvPr id="1" name="Shape 353"/>
        <p:cNvGrpSpPr/>
        <p:nvPr/>
      </p:nvGrpSpPr>
      <p:grpSpPr>
        <a:xfrm>
          <a:off x="0" y="0"/>
          <a:ext cx="0" cy="0"/>
          <a:chOff x="0" y="0"/>
          <a:chExt cx="0" cy="0"/>
        </a:xfrm>
      </p:grpSpPr>
      <p:sp>
        <p:nvSpPr>
          <p:cNvPr id="354" name="Google Shape;354;p25"/>
          <p:cNvSpPr txBox="1"/>
          <p:nvPr/>
        </p:nvSpPr>
        <p:spPr>
          <a:xfrm>
            <a:off x="548640" y="45720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E7D32"/>
              </a:buClr>
              <a:buSzPts val="1250"/>
              <a:buFont typeface="Calibri"/>
              <a:buNone/>
            </a:pPr>
            <a:r>
              <a:rPr lang="en-US" sz="1250" b="1" spc="400">
                <a:solidFill>
                  <a:srgbClr val="2E7D32"/>
                </a:solidFill>
                <a:latin typeface="Calibri"/>
                <a:ea typeface="Calibri"/>
                <a:cs typeface="Calibri"/>
                <a:sym typeface="Calibri"/>
              </a:rPr>
              <a:t>HOW A FESTIVAL DAY WORKS</a:t>
            </a:r>
            <a:endParaRPr sz="1100">
              <a:solidFill>
                <a:schemeClr val="dk1"/>
              </a:solidFill>
              <a:latin typeface="Calibri"/>
              <a:ea typeface="Calibri"/>
              <a:cs typeface="Calibri"/>
              <a:sym typeface="Calibri"/>
            </a:endParaRPr>
          </a:p>
        </p:txBody>
      </p:sp>
      <p:sp>
        <p:nvSpPr>
          <p:cNvPr id="355" name="Google Shape;355;p25"/>
          <p:cNvSpPr txBox="1"/>
          <p:nvPr/>
        </p:nvSpPr>
        <p:spPr>
          <a:xfrm>
            <a:off x="548640" y="731520"/>
            <a:ext cx="8046720" cy="5486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F5C2E"/>
              </a:buClr>
              <a:buSzPts val="3150"/>
              <a:buFont typeface="Palatino Linotype"/>
              <a:buNone/>
            </a:pPr>
            <a:r>
              <a:rPr lang="en-US" sz="3150" b="1">
                <a:solidFill>
                  <a:srgbClr val="1F5C2E"/>
                </a:solidFill>
                <a:latin typeface="Palatino Linotype"/>
                <a:ea typeface="Palatino Linotype"/>
                <a:cs typeface="Palatino Linotype"/>
                <a:sym typeface="Palatino Linotype"/>
              </a:rPr>
              <a:t>One passport, every faith</a:t>
            </a:r>
            <a:endParaRPr sz="2800">
              <a:solidFill>
                <a:schemeClr val="dk1"/>
              </a:solidFill>
              <a:latin typeface="Calibri"/>
              <a:ea typeface="Calibri"/>
              <a:cs typeface="Calibri"/>
              <a:sym typeface="Calibri"/>
            </a:endParaRPr>
          </a:p>
        </p:txBody>
      </p:sp>
      <p:pic>
        <p:nvPicPr>
          <p:cNvPr id="356" name="Google Shape;356;p25" descr="A faith representative at the Islam booth, its display boards behind him."/>
          <p:cNvPicPr preferRelativeResize="0"/>
          <p:nvPr/>
        </p:nvPicPr>
        <p:blipFill rotWithShape="1">
          <a:blip r:embed="rId3">
            <a:alphaModFix/>
          </a:blip>
          <a:srcRect l="5385" r="5385"/>
          <a:stretch/>
        </p:blipFill>
        <p:spPr>
          <a:xfrm>
            <a:off x="548640" y="1417320"/>
            <a:ext cx="1325880" cy="1188720"/>
          </a:xfrm>
          <a:prstGeom prst="rect">
            <a:avLst/>
          </a:prstGeom>
          <a:noFill/>
          <a:ln>
            <a:noFill/>
          </a:ln>
        </p:spPr>
      </p:pic>
      <p:pic>
        <p:nvPicPr>
          <p:cNvPr id="357" name="Google Shape;357;p25" descr="A priest and a volunteer at the Christian booth."/>
          <p:cNvPicPr preferRelativeResize="0"/>
          <p:nvPr/>
        </p:nvPicPr>
        <p:blipFill rotWithShape="1">
          <a:blip r:embed="rId4">
            <a:alphaModFix/>
          </a:blip>
          <a:srcRect l="5385" r="5385"/>
          <a:stretch/>
        </p:blipFill>
        <p:spPr>
          <a:xfrm>
            <a:off x="1965960" y="1417320"/>
            <a:ext cx="1325880" cy="1188720"/>
          </a:xfrm>
          <a:prstGeom prst="rect">
            <a:avLst/>
          </a:prstGeom>
          <a:noFill/>
          <a:ln>
            <a:noFill/>
          </a:ln>
        </p:spPr>
      </p:pic>
      <p:pic>
        <p:nvPicPr>
          <p:cNvPr id="358" name="Google Shape;358;p25" descr="Faith leaders together on the school concourse."/>
          <p:cNvPicPr preferRelativeResize="0"/>
          <p:nvPr/>
        </p:nvPicPr>
        <p:blipFill rotWithShape="1">
          <a:blip r:embed="rId5">
            <a:alphaModFix/>
          </a:blip>
          <a:srcRect l="5385" r="5385"/>
          <a:stretch/>
        </p:blipFill>
        <p:spPr>
          <a:xfrm>
            <a:off x="3383280" y="1417320"/>
            <a:ext cx="1325880" cy="1188720"/>
          </a:xfrm>
          <a:prstGeom prst="rect">
            <a:avLst/>
          </a:prstGeom>
          <a:noFill/>
          <a:ln>
            <a:noFill/>
          </a:ln>
        </p:spPr>
      </p:pic>
      <p:sp>
        <p:nvSpPr>
          <p:cNvPr id="359" name="Google Shape;359;p25"/>
          <p:cNvSpPr/>
          <p:nvPr/>
        </p:nvSpPr>
        <p:spPr>
          <a:xfrm>
            <a:off x="548640" y="3017520"/>
            <a:ext cx="384048" cy="384048"/>
          </a:xfrm>
          <a:prstGeom prst="ellipse">
            <a:avLst/>
          </a:prstGeom>
          <a:solidFill>
            <a:srgbClr val="2E7D32"/>
          </a:solidFill>
          <a:ln w="12700" cap="flat" cmpd="sng">
            <a:solidFill>
              <a:srgbClr val="2E7D3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0" name="Google Shape;360;p25"/>
          <p:cNvSpPr txBox="1"/>
          <p:nvPr/>
        </p:nvSpPr>
        <p:spPr>
          <a:xfrm>
            <a:off x="548640" y="3017520"/>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600"/>
              <a:buFont typeface="Palatino Linotype"/>
              <a:buNone/>
            </a:pPr>
            <a:r>
              <a:rPr lang="en-US" sz="1600" b="1">
                <a:solidFill>
                  <a:srgbClr val="FFFFFF"/>
                </a:solidFill>
                <a:latin typeface="Palatino Linotype"/>
                <a:ea typeface="Palatino Linotype"/>
                <a:cs typeface="Palatino Linotype"/>
                <a:sym typeface="Palatino Linotype"/>
              </a:rPr>
              <a:t>1</a:t>
            </a:r>
            <a:endParaRPr sz="1400">
              <a:solidFill>
                <a:schemeClr val="dk1"/>
              </a:solidFill>
              <a:latin typeface="Calibri"/>
              <a:ea typeface="Calibri"/>
              <a:cs typeface="Calibri"/>
              <a:sym typeface="Calibri"/>
            </a:endParaRPr>
          </a:p>
        </p:txBody>
      </p:sp>
      <p:sp>
        <p:nvSpPr>
          <p:cNvPr id="361" name="Google Shape;361;p25"/>
          <p:cNvSpPr txBox="1"/>
          <p:nvPr/>
        </p:nvSpPr>
        <p:spPr>
          <a:xfrm>
            <a:off x="548640" y="3493008"/>
            <a:ext cx="1325880" cy="457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F5C2E"/>
              </a:buClr>
              <a:buSzPts val="1300"/>
              <a:buFont typeface="Calibri"/>
              <a:buNone/>
            </a:pPr>
            <a:r>
              <a:rPr lang="en-US" sz="1300" b="1">
                <a:solidFill>
                  <a:srgbClr val="1F5C2E"/>
                </a:solidFill>
                <a:latin typeface="Calibri"/>
                <a:ea typeface="Calibri"/>
                <a:cs typeface="Calibri"/>
                <a:sym typeface="Calibri"/>
              </a:rPr>
              <a:t>The Interfaith Passport</a:t>
            </a:r>
            <a:endParaRPr sz="1200">
              <a:solidFill>
                <a:schemeClr val="dk1"/>
              </a:solidFill>
              <a:latin typeface="Calibri"/>
              <a:ea typeface="Calibri"/>
              <a:cs typeface="Calibri"/>
              <a:sym typeface="Calibri"/>
            </a:endParaRPr>
          </a:p>
        </p:txBody>
      </p:sp>
      <p:sp>
        <p:nvSpPr>
          <p:cNvPr id="362" name="Google Shape;362;p25"/>
          <p:cNvSpPr txBox="1"/>
          <p:nvPr/>
        </p:nvSpPr>
        <p:spPr>
          <a:xfrm>
            <a:off x="548640" y="3950208"/>
            <a:ext cx="1325880" cy="8686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200"/>
              <a:buFont typeface="Calibri"/>
              <a:buNone/>
            </a:pPr>
            <a:r>
              <a:rPr lang="en-US" sz="1200">
                <a:solidFill>
                  <a:srgbClr val="3D4A40"/>
                </a:solidFill>
                <a:latin typeface="Calibri"/>
                <a:ea typeface="Calibri"/>
                <a:cs typeface="Calibri"/>
                <a:sym typeface="Calibri"/>
              </a:rPr>
              <a:t>A small booklet — the same questions for every faith.</a:t>
            </a:r>
            <a:endParaRPr sz="1050">
              <a:solidFill>
                <a:schemeClr val="dk1"/>
              </a:solidFill>
              <a:latin typeface="Calibri"/>
              <a:ea typeface="Calibri"/>
              <a:cs typeface="Calibri"/>
              <a:sym typeface="Calibri"/>
            </a:endParaRPr>
          </a:p>
        </p:txBody>
      </p:sp>
      <p:sp>
        <p:nvSpPr>
          <p:cNvPr id="363" name="Google Shape;363;p25"/>
          <p:cNvSpPr/>
          <p:nvPr/>
        </p:nvSpPr>
        <p:spPr>
          <a:xfrm>
            <a:off x="1965960" y="3017520"/>
            <a:ext cx="384048" cy="384048"/>
          </a:xfrm>
          <a:prstGeom prst="ellipse">
            <a:avLst/>
          </a:prstGeom>
          <a:solidFill>
            <a:srgbClr val="2E7D32"/>
          </a:solidFill>
          <a:ln w="12700" cap="flat" cmpd="sng">
            <a:solidFill>
              <a:srgbClr val="2E7D3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4" name="Google Shape;364;p25"/>
          <p:cNvSpPr txBox="1"/>
          <p:nvPr/>
        </p:nvSpPr>
        <p:spPr>
          <a:xfrm>
            <a:off x="1965960" y="3017520"/>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600"/>
              <a:buFont typeface="Palatino Linotype"/>
              <a:buNone/>
            </a:pPr>
            <a:r>
              <a:rPr lang="en-US" sz="1600" b="1">
                <a:solidFill>
                  <a:srgbClr val="FFFFFF"/>
                </a:solidFill>
                <a:latin typeface="Palatino Linotype"/>
                <a:ea typeface="Palatino Linotype"/>
                <a:cs typeface="Palatino Linotype"/>
                <a:sym typeface="Palatino Linotype"/>
              </a:rPr>
              <a:t>2</a:t>
            </a:r>
            <a:endParaRPr sz="1400">
              <a:solidFill>
                <a:schemeClr val="dk1"/>
              </a:solidFill>
              <a:latin typeface="Calibri"/>
              <a:ea typeface="Calibri"/>
              <a:cs typeface="Calibri"/>
              <a:sym typeface="Calibri"/>
            </a:endParaRPr>
          </a:p>
        </p:txBody>
      </p:sp>
      <p:sp>
        <p:nvSpPr>
          <p:cNvPr id="365" name="Google Shape;365;p25"/>
          <p:cNvSpPr txBox="1"/>
          <p:nvPr/>
        </p:nvSpPr>
        <p:spPr>
          <a:xfrm>
            <a:off x="1965960" y="3493008"/>
            <a:ext cx="1325880" cy="457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F5C2E"/>
              </a:buClr>
              <a:buSzPts val="1350"/>
              <a:buFont typeface="Calibri"/>
              <a:buNone/>
            </a:pPr>
            <a:r>
              <a:rPr lang="en-US" sz="1350" b="1">
                <a:solidFill>
                  <a:srgbClr val="1F5C2E"/>
                </a:solidFill>
                <a:latin typeface="Calibri"/>
                <a:ea typeface="Calibri"/>
                <a:cs typeface="Calibri"/>
                <a:sym typeface="Calibri"/>
              </a:rPr>
              <a:t>At the booths</a:t>
            </a:r>
            <a:endParaRPr sz="1200">
              <a:solidFill>
                <a:schemeClr val="dk1"/>
              </a:solidFill>
              <a:latin typeface="Calibri"/>
              <a:ea typeface="Calibri"/>
              <a:cs typeface="Calibri"/>
              <a:sym typeface="Calibri"/>
            </a:endParaRPr>
          </a:p>
        </p:txBody>
      </p:sp>
      <p:sp>
        <p:nvSpPr>
          <p:cNvPr id="366" name="Google Shape;366;p25"/>
          <p:cNvSpPr txBox="1"/>
          <p:nvPr/>
        </p:nvSpPr>
        <p:spPr>
          <a:xfrm>
            <a:off x="1965960" y="3950208"/>
            <a:ext cx="1325880" cy="8686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100"/>
              <a:buFont typeface="Calibri"/>
              <a:buNone/>
            </a:pPr>
            <a:r>
              <a:rPr lang="en-US" sz="1100">
                <a:solidFill>
                  <a:srgbClr val="3D4A40"/>
                </a:solidFill>
                <a:latin typeface="Calibri"/>
                <a:ea typeface="Calibri"/>
                <a:cs typeface="Calibri"/>
                <a:sym typeface="Calibri"/>
              </a:rPr>
              <a:t>Students circle round in groups and ask each faith its questions.</a:t>
            </a:r>
            <a:endParaRPr sz="1050">
              <a:solidFill>
                <a:schemeClr val="dk1"/>
              </a:solidFill>
              <a:latin typeface="Calibri"/>
              <a:ea typeface="Calibri"/>
              <a:cs typeface="Calibri"/>
              <a:sym typeface="Calibri"/>
            </a:endParaRPr>
          </a:p>
        </p:txBody>
      </p:sp>
      <p:sp>
        <p:nvSpPr>
          <p:cNvPr id="367" name="Google Shape;367;p25"/>
          <p:cNvSpPr/>
          <p:nvPr/>
        </p:nvSpPr>
        <p:spPr>
          <a:xfrm>
            <a:off x="3383280" y="3017520"/>
            <a:ext cx="384048" cy="384048"/>
          </a:xfrm>
          <a:prstGeom prst="ellipse">
            <a:avLst/>
          </a:prstGeom>
          <a:solidFill>
            <a:srgbClr val="2E7D32"/>
          </a:solidFill>
          <a:ln w="12700" cap="flat" cmpd="sng">
            <a:solidFill>
              <a:srgbClr val="2E7D3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8" name="Google Shape;368;p25"/>
          <p:cNvSpPr txBox="1"/>
          <p:nvPr/>
        </p:nvSpPr>
        <p:spPr>
          <a:xfrm>
            <a:off x="3383280" y="3017520"/>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600"/>
              <a:buFont typeface="Palatino Linotype"/>
              <a:buNone/>
            </a:pPr>
            <a:r>
              <a:rPr lang="en-US" sz="1600" b="1">
                <a:solidFill>
                  <a:srgbClr val="FFFFFF"/>
                </a:solidFill>
                <a:latin typeface="Palatino Linotype"/>
                <a:ea typeface="Palatino Linotype"/>
                <a:cs typeface="Palatino Linotype"/>
                <a:sym typeface="Palatino Linotype"/>
              </a:rPr>
              <a:t>3</a:t>
            </a:r>
            <a:endParaRPr sz="1400">
              <a:solidFill>
                <a:schemeClr val="dk1"/>
              </a:solidFill>
              <a:latin typeface="Calibri"/>
              <a:ea typeface="Calibri"/>
              <a:cs typeface="Calibri"/>
              <a:sym typeface="Calibri"/>
            </a:endParaRPr>
          </a:p>
        </p:txBody>
      </p:sp>
      <p:sp>
        <p:nvSpPr>
          <p:cNvPr id="369" name="Google Shape;369;p25"/>
          <p:cNvSpPr txBox="1"/>
          <p:nvPr/>
        </p:nvSpPr>
        <p:spPr>
          <a:xfrm>
            <a:off x="3383280" y="3493008"/>
            <a:ext cx="1325880" cy="457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F5C2E"/>
              </a:buClr>
              <a:buSzPts val="1350"/>
              <a:buFont typeface="Calibri"/>
              <a:buNone/>
            </a:pPr>
            <a:r>
              <a:rPr lang="en-US" sz="1350" b="1">
                <a:solidFill>
                  <a:srgbClr val="1F5C2E"/>
                </a:solidFill>
                <a:latin typeface="Calibri"/>
                <a:ea typeface="Calibri"/>
                <a:cs typeface="Calibri"/>
                <a:sym typeface="Calibri"/>
              </a:rPr>
              <a:t>By day’s end</a:t>
            </a:r>
            <a:endParaRPr sz="1200">
              <a:solidFill>
                <a:schemeClr val="dk1"/>
              </a:solidFill>
              <a:latin typeface="Calibri"/>
              <a:ea typeface="Calibri"/>
              <a:cs typeface="Calibri"/>
              <a:sym typeface="Calibri"/>
            </a:endParaRPr>
          </a:p>
        </p:txBody>
      </p:sp>
      <p:sp>
        <p:nvSpPr>
          <p:cNvPr id="370" name="Google Shape;370;p25"/>
          <p:cNvSpPr txBox="1"/>
          <p:nvPr/>
        </p:nvSpPr>
        <p:spPr>
          <a:xfrm>
            <a:off x="3383280" y="3950208"/>
            <a:ext cx="1325880" cy="8686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200"/>
              <a:buFont typeface="Calibri"/>
              <a:buNone/>
            </a:pPr>
            <a:r>
              <a:rPr lang="en-US" sz="1200">
                <a:solidFill>
                  <a:srgbClr val="3D4A40"/>
                </a:solidFill>
                <a:latin typeface="Calibri"/>
                <a:ea typeface="Calibri"/>
                <a:cs typeface="Calibri"/>
                <a:sym typeface="Calibri"/>
              </a:rPr>
              <a:t>Every student holds an interfaith comparative study.</a:t>
            </a:r>
            <a:endParaRPr sz="1050">
              <a:solidFill>
                <a:schemeClr val="dk1"/>
              </a:solidFill>
              <a:latin typeface="Calibri"/>
              <a:ea typeface="Calibri"/>
              <a:cs typeface="Calibri"/>
              <a:sym typeface="Calibri"/>
            </a:endParaRPr>
          </a:p>
        </p:txBody>
      </p:sp>
      <p:sp>
        <p:nvSpPr>
          <p:cNvPr id="371" name="Google Shape;371;p25"/>
          <p:cNvSpPr/>
          <p:nvPr/>
        </p:nvSpPr>
        <p:spPr>
          <a:xfrm>
            <a:off x="4800600" y="3017520"/>
            <a:ext cx="384048" cy="384048"/>
          </a:xfrm>
          <a:prstGeom prst="ellipse">
            <a:avLst/>
          </a:prstGeom>
          <a:solidFill>
            <a:srgbClr val="2E7D32"/>
          </a:solidFill>
          <a:ln w="12700" cap="flat" cmpd="sng">
            <a:solidFill>
              <a:srgbClr val="2E7D3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2" name="Google Shape;372;p25"/>
          <p:cNvSpPr txBox="1"/>
          <p:nvPr/>
        </p:nvSpPr>
        <p:spPr>
          <a:xfrm>
            <a:off x="4800600" y="3017520"/>
            <a:ext cx="38404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600"/>
              <a:buFont typeface="Palatino Linotype"/>
              <a:buNone/>
            </a:pPr>
            <a:r>
              <a:rPr lang="en-US" sz="1600" b="1">
                <a:solidFill>
                  <a:srgbClr val="FFFFFF"/>
                </a:solidFill>
                <a:latin typeface="Palatino Linotype"/>
                <a:ea typeface="Palatino Linotype"/>
                <a:cs typeface="Palatino Linotype"/>
                <a:sym typeface="Palatino Linotype"/>
              </a:rPr>
              <a:t>4</a:t>
            </a:r>
            <a:endParaRPr sz="1400">
              <a:solidFill>
                <a:schemeClr val="dk1"/>
              </a:solidFill>
              <a:latin typeface="Calibri"/>
              <a:ea typeface="Calibri"/>
              <a:cs typeface="Calibri"/>
              <a:sym typeface="Calibri"/>
            </a:endParaRPr>
          </a:p>
        </p:txBody>
      </p:sp>
      <p:sp>
        <p:nvSpPr>
          <p:cNvPr id="373" name="Google Shape;373;p25"/>
          <p:cNvSpPr txBox="1"/>
          <p:nvPr/>
        </p:nvSpPr>
        <p:spPr>
          <a:xfrm>
            <a:off x="4800600" y="3493008"/>
            <a:ext cx="1325880" cy="457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F5C2E"/>
              </a:buClr>
              <a:buSzPts val="1350"/>
              <a:buFont typeface="Calibri"/>
              <a:buNone/>
            </a:pPr>
            <a:r>
              <a:rPr lang="en-US" sz="1350" b="1">
                <a:solidFill>
                  <a:srgbClr val="1F5C2E"/>
                </a:solidFill>
                <a:latin typeface="Calibri"/>
                <a:ea typeface="Calibri"/>
                <a:cs typeface="Calibri"/>
                <a:sym typeface="Calibri"/>
              </a:rPr>
              <a:t>Town hall</a:t>
            </a:r>
            <a:endParaRPr sz="1200">
              <a:solidFill>
                <a:schemeClr val="dk1"/>
              </a:solidFill>
              <a:latin typeface="Calibri"/>
              <a:ea typeface="Calibri"/>
              <a:cs typeface="Calibri"/>
              <a:sym typeface="Calibri"/>
            </a:endParaRPr>
          </a:p>
        </p:txBody>
      </p:sp>
      <p:sp>
        <p:nvSpPr>
          <p:cNvPr id="374" name="Google Shape;374;p25"/>
          <p:cNvSpPr txBox="1"/>
          <p:nvPr/>
        </p:nvSpPr>
        <p:spPr>
          <a:xfrm>
            <a:off x="4800600" y="3950208"/>
            <a:ext cx="1325880" cy="8686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150"/>
              <a:buFont typeface="Calibri"/>
              <a:buNone/>
            </a:pPr>
            <a:r>
              <a:rPr lang="en-US" sz="1150">
                <a:solidFill>
                  <a:srgbClr val="3D4A40"/>
                </a:solidFill>
                <a:latin typeface="Calibri"/>
                <a:ea typeface="Calibri"/>
                <a:cs typeface="Calibri"/>
                <a:sym typeface="Calibri"/>
              </a:rPr>
              <a:t>Open questions to a panel of faith leaders, in the auditorium.</a:t>
            </a:r>
            <a:endParaRPr sz="1050">
              <a:solidFill>
                <a:schemeClr val="dk1"/>
              </a:solidFill>
              <a:latin typeface="Calibri"/>
              <a:ea typeface="Calibri"/>
              <a:cs typeface="Calibri"/>
              <a:sym typeface="Calibri"/>
            </a:endParaRPr>
          </a:p>
        </p:txBody>
      </p:sp>
      <p:sp>
        <p:nvSpPr>
          <p:cNvPr id="375" name="Google Shape;375;p25"/>
          <p:cNvSpPr/>
          <p:nvPr/>
        </p:nvSpPr>
        <p:spPr>
          <a:xfrm>
            <a:off x="6309360" y="1417320"/>
            <a:ext cx="2286000" cy="3383280"/>
          </a:xfrm>
          <a:prstGeom prst="rect">
            <a:avLst/>
          </a:prstGeom>
          <a:solidFill>
            <a:srgbClr val="1F5C2E"/>
          </a:solidFill>
          <a:ln w="12700" cap="flat" cmpd="sng">
            <a:solidFill>
              <a:srgbClr val="1F5C2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6" name="Google Shape;376;p25"/>
          <p:cNvSpPr txBox="1"/>
          <p:nvPr/>
        </p:nvSpPr>
        <p:spPr>
          <a:xfrm>
            <a:off x="6400800" y="1783080"/>
            <a:ext cx="2103120" cy="10058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03A54E"/>
              </a:buClr>
              <a:buSzPts val="5650"/>
              <a:buFont typeface="Palatino Linotype"/>
              <a:buNone/>
            </a:pPr>
            <a:r>
              <a:rPr lang="en-US" sz="5650" b="1">
                <a:solidFill>
                  <a:srgbClr val="03A54E"/>
                </a:solidFill>
                <a:latin typeface="Palatino Linotype"/>
                <a:ea typeface="Palatino Linotype"/>
                <a:cs typeface="Palatino Linotype"/>
                <a:sym typeface="Palatino Linotype"/>
              </a:rPr>
              <a:t>85%+</a:t>
            </a:r>
            <a:endParaRPr sz="5000">
              <a:solidFill>
                <a:schemeClr val="dk1"/>
              </a:solidFill>
              <a:latin typeface="Calibri"/>
              <a:ea typeface="Calibri"/>
              <a:cs typeface="Calibri"/>
              <a:sym typeface="Calibri"/>
            </a:endParaRPr>
          </a:p>
        </p:txBody>
      </p:sp>
      <p:sp>
        <p:nvSpPr>
          <p:cNvPr id="377" name="Google Shape;377;p25"/>
          <p:cNvSpPr txBox="1"/>
          <p:nvPr/>
        </p:nvSpPr>
        <p:spPr>
          <a:xfrm>
            <a:off x="6492240" y="2834640"/>
            <a:ext cx="1920240" cy="82296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FFFFFF"/>
              </a:buClr>
              <a:buSzPts val="1500"/>
              <a:buFont typeface="Calibri"/>
              <a:buNone/>
            </a:pPr>
            <a:r>
              <a:rPr lang="en-US" sz="1500" b="1">
                <a:solidFill>
                  <a:srgbClr val="FFFFFF"/>
                </a:solidFill>
                <a:latin typeface="Calibri"/>
                <a:ea typeface="Calibri"/>
                <a:cs typeface="Calibri"/>
                <a:sym typeface="Calibri"/>
              </a:rPr>
              <a:t>improvement in students’ understanding of other faiths</a:t>
            </a:r>
            <a:endParaRPr sz="1400">
              <a:solidFill>
                <a:schemeClr val="dk1"/>
              </a:solidFill>
              <a:latin typeface="Calibri"/>
              <a:ea typeface="Calibri"/>
              <a:cs typeface="Calibri"/>
              <a:sym typeface="Calibri"/>
            </a:endParaRPr>
          </a:p>
        </p:txBody>
      </p:sp>
      <p:sp>
        <p:nvSpPr>
          <p:cNvPr id="378" name="Google Shape;378;p25"/>
          <p:cNvSpPr txBox="1"/>
          <p:nvPr/>
        </p:nvSpPr>
        <p:spPr>
          <a:xfrm>
            <a:off x="6492240" y="3886200"/>
            <a:ext cx="1920240" cy="64008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9FDCB6"/>
              </a:buClr>
              <a:buSzPts val="1250"/>
              <a:buFont typeface="Calibri"/>
              <a:buNone/>
            </a:pPr>
            <a:r>
              <a:rPr lang="en-US" sz="1250">
                <a:solidFill>
                  <a:srgbClr val="9FDCB6"/>
                </a:solidFill>
                <a:latin typeface="Calibri"/>
                <a:ea typeface="Calibri"/>
                <a:cs typeface="Calibri"/>
                <a:sym typeface="Calibri"/>
              </a:rPr>
              <a:t>Scientific surveys, before and after the programme</a:t>
            </a:r>
            <a:endParaRPr sz="1100">
              <a:solidFill>
                <a:schemeClr val="dk1"/>
              </a:solidFill>
              <a:latin typeface="Calibri"/>
              <a:ea typeface="Calibri"/>
              <a:cs typeface="Calibri"/>
              <a:sym typeface="Calibri"/>
            </a:endParaRPr>
          </a:p>
        </p:txBody>
      </p:sp>
      <p:pic>
        <p:nvPicPr>
          <p:cNvPr id="379" name="Google Shape;379;p25" descr="Faith booths and a town-hall gathering in a school atrium during an Interfaith Youth Festival."/>
          <p:cNvPicPr preferRelativeResize="0"/>
          <p:nvPr/>
        </p:nvPicPr>
        <p:blipFill rotWithShape="1">
          <a:blip r:embed="rId6">
            <a:alphaModFix/>
          </a:blip>
          <a:srcRect l="9180" r="7511"/>
          <a:stretch/>
        </p:blipFill>
        <p:spPr>
          <a:xfrm>
            <a:off x="4800600" y="1417320"/>
            <a:ext cx="1325880" cy="118872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4F7F1"/>
        </a:solidFill>
        <a:effectLst/>
      </p:bgPr>
    </p:bg>
    <p:spTree>
      <p:nvGrpSpPr>
        <p:cNvPr id="1" name="Shape 384"/>
        <p:cNvGrpSpPr/>
        <p:nvPr/>
      </p:nvGrpSpPr>
      <p:grpSpPr>
        <a:xfrm>
          <a:off x="0" y="0"/>
          <a:ext cx="0" cy="0"/>
          <a:chOff x="0" y="0"/>
          <a:chExt cx="0" cy="0"/>
        </a:xfrm>
      </p:grpSpPr>
      <p:pic>
        <p:nvPicPr>
          <p:cNvPr id="385" name="Google Shape;385;p26"/>
          <p:cNvPicPr preferRelativeResize="0"/>
          <p:nvPr/>
        </p:nvPicPr>
        <p:blipFill rotWithShape="1">
          <a:blip r:embed="rId3">
            <a:alphaModFix/>
          </a:blip>
          <a:srcRect/>
          <a:stretch/>
        </p:blipFill>
        <p:spPr>
          <a:xfrm>
            <a:off x="4275787" y="1005840"/>
            <a:ext cx="4820990" cy="3141157"/>
          </a:xfrm>
          <a:prstGeom prst="rect">
            <a:avLst/>
          </a:prstGeom>
          <a:noFill/>
          <a:ln>
            <a:noFill/>
          </a:ln>
        </p:spPr>
      </p:pic>
      <p:sp>
        <p:nvSpPr>
          <p:cNvPr id="386" name="Google Shape;386;p26"/>
          <p:cNvSpPr txBox="1"/>
          <p:nvPr/>
        </p:nvSpPr>
        <p:spPr>
          <a:xfrm>
            <a:off x="548640" y="45720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E7D32"/>
              </a:buClr>
              <a:buSzPts val="1250"/>
              <a:buFont typeface="Calibri"/>
              <a:buNone/>
            </a:pPr>
            <a:r>
              <a:rPr lang="en-US" sz="1250" b="1" spc="400">
                <a:solidFill>
                  <a:srgbClr val="2E7D32"/>
                </a:solidFill>
                <a:latin typeface="Calibri"/>
                <a:ea typeface="Calibri"/>
                <a:cs typeface="Calibri"/>
                <a:sym typeface="Calibri"/>
              </a:rPr>
              <a:t>MÒRAR’S STORY</a:t>
            </a:r>
            <a:endParaRPr sz="1100">
              <a:solidFill>
                <a:schemeClr val="dk1"/>
              </a:solidFill>
              <a:latin typeface="Calibri"/>
              <a:ea typeface="Calibri"/>
              <a:cs typeface="Calibri"/>
              <a:sym typeface="Calibri"/>
            </a:endParaRPr>
          </a:p>
        </p:txBody>
      </p:sp>
      <p:sp>
        <p:nvSpPr>
          <p:cNvPr id="387" name="Google Shape;387;p26"/>
          <p:cNvSpPr txBox="1"/>
          <p:nvPr/>
        </p:nvSpPr>
        <p:spPr>
          <a:xfrm>
            <a:off x="548640" y="731520"/>
            <a:ext cx="3566160" cy="914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F5C2E"/>
              </a:buClr>
              <a:buSzPts val="2950"/>
              <a:buFont typeface="Palatino Linotype"/>
              <a:buNone/>
            </a:pPr>
            <a:r>
              <a:rPr lang="en-US" sz="2950" b="1">
                <a:solidFill>
                  <a:srgbClr val="1F5C2E"/>
                </a:solidFill>
                <a:latin typeface="Palatino Linotype"/>
                <a:ea typeface="Palatino Linotype"/>
                <a:cs typeface="Palatino Linotype"/>
                <a:sym typeface="Palatino Linotype"/>
              </a:rPr>
              <a:t>Conversations about things that matter</a:t>
            </a:r>
            <a:endParaRPr sz="2600">
              <a:solidFill>
                <a:schemeClr val="dk1"/>
              </a:solidFill>
              <a:latin typeface="Calibri"/>
              <a:ea typeface="Calibri"/>
              <a:cs typeface="Calibri"/>
              <a:sym typeface="Calibri"/>
            </a:endParaRPr>
          </a:p>
        </p:txBody>
      </p:sp>
      <p:sp>
        <p:nvSpPr>
          <p:cNvPr id="388" name="Google Shape;388;p26"/>
          <p:cNvSpPr txBox="1"/>
          <p:nvPr/>
        </p:nvSpPr>
        <p:spPr>
          <a:xfrm>
            <a:off x="4275787" y="4220149"/>
            <a:ext cx="4820990" cy="237744"/>
          </a:xfrm>
          <a:prstGeom prst="rect">
            <a:avLst/>
          </a:prstGeom>
          <a:noFill/>
          <a:ln>
            <a:noFill/>
          </a:ln>
        </p:spPr>
        <p:txBody>
          <a:bodyPr spcFirstLastPara="1" wrap="square" lIns="0" tIns="0" rIns="0" bIns="0" anchor="t" anchorCtr="0">
            <a:noAutofit/>
          </a:bodyPr>
          <a:lstStyle/>
          <a:p>
            <a:pPr marL="342900" marR="0" lvl="0" indent="-342900" algn="l" rtl="0">
              <a:spcBef>
                <a:spcPts val="0"/>
              </a:spcBef>
              <a:spcAft>
                <a:spcPts val="0"/>
              </a:spcAft>
              <a:buClr>
                <a:srgbClr val="3D4A40"/>
              </a:buClr>
              <a:buSzPts val="1550"/>
              <a:buFont typeface="Calibri"/>
              <a:buNone/>
            </a:pPr>
            <a:endParaRPr lang="en-US" sz="1550" dirty="0">
              <a:solidFill>
                <a:srgbClr val="3D4A40"/>
              </a:solidFill>
              <a:latin typeface="Calibri"/>
              <a:ea typeface="Calibri"/>
              <a:cs typeface="Calibri"/>
              <a:sym typeface="Calibri"/>
            </a:endParaRPr>
          </a:p>
          <a:p>
            <a:pPr marL="342900" lvl="0" indent="-342900">
              <a:spcBef>
                <a:spcPts val="800"/>
              </a:spcBef>
              <a:buClr>
                <a:srgbClr val="3D4A40"/>
              </a:buClr>
              <a:buSzPts val="1550"/>
              <a:buFont typeface="Calibri"/>
              <a:buNone/>
            </a:pPr>
            <a:r>
              <a:rPr lang="en-US" sz="1150" b="0" dirty="0">
                <a:solidFill>
                  <a:srgbClr val="3D4A40"/>
                </a:solidFill>
                <a:latin typeface="Calibri"/>
              </a:rPr>
              <a:t>ICH members and Festival Youth Leaders.</a:t>
            </a:r>
            <a:endParaRPr sz="1400" dirty="0">
              <a:solidFill>
                <a:schemeClr val="dk1"/>
              </a:solidFill>
              <a:latin typeface="Calibri"/>
              <a:ea typeface="Calibri"/>
              <a:cs typeface="Calibri"/>
              <a:sym typeface="Calibri"/>
            </a:endParaRPr>
          </a:p>
        </p:txBody>
      </p:sp>
      <p:sp>
        <p:nvSpPr>
          <p:cNvPr id="389" name="Google Shape;389;p26"/>
          <p:cNvSpPr txBox="1"/>
          <p:nvPr/>
        </p:nvSpPr>
        <p:spPr>
          <a:xfrm>
            <a:off x="548640" y="1920240"/>
            <a:ext cx="3566160" cy="5486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2E7D32"/>
              </a:buClr>
              <a:buSzPts val="1700"/>
              <a:buFont typeface="Palatino Linotype"/>
              <a:buNone/>
            </a:pPr>
            <a:r>
              <a:rPr lang="en-US" sz="1700" i="1">
                <a:solidFill>
                  <a:srgbClr val="2E7D32"/>
                </a:solidFill>
                <a:latin typeface="Palatino Linotype"/>
                <a:ea typeface="Palatino Linotype"/>
                <a:cs typeface="Palatino Linotype"/>
                <a:sym typeface="Palatino Linotype"/>
              </a:rPr>
              <a:t>Imaginative ways to live creatively through changing times.</a:t>
            </a:r>
            <a:endParaRPr sz="1500">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F5C2E"/>
        </a:solidFill>
        <a:effectLst/>
      </p:bgPr>
    </p:bg>
    <p:spTree>
      <p:nvGrpSpPr>
        <p:cNvPr id="1" name="Shape 394"/>
        <p:cNvGrpSpPr/>
        <p:nvPr/>
      </p:nvGrpSpPr>
      <p:grpSpPr>
        <a:xfrm>
          <a:off x="0" y="0"/>
          <a:ext cx="0" cy="0"/>
          <a:chOff x="0" y="0"/>
          <a:chExt cx="0" cy="0"/>
        </a:xfrm>
      </p:grpSpPr>
      <p:pic>
        <p:nvPicPr>
          <p:cNvPr id="395" name="Google Shape;395;p27" descr="The Gold Medal, the certificate and the citation, Human Rights and Race Relations Centre Toronto, 29 March 2011."/>
          <p:cNvPicPr preferRelativeResize="0"/>
          <p:nvPr/>
        </p:nvPicPr>
        <p:blipFill rotWithShape="1">
          <a:blip r:embed="rId3">
            <a:alphaModFix/>
          </a:blip>
          <a:srcRect/>
          <a:stretch/>
        </p:blipFill>
        <p:spPr>
          <a:xfrm>
            <a:off x="5029200" y="1162234"/>
            <a:ext cx="3931920" cy="2636150"/>
          </a:xfrm>
          <a:prstGeom prst="rect">
            <a:avLst/>
          </a:prstGeom>
          <a:noFill/>
          <a:ln w="9525" cap="flat" cmpd="sng">
            <a:solidFill>
              <a:srgbClr val="9FDCB6"/>
            </a:solidFill>
            <a:prstDash val="solid"/>
            <a:round/>
            <a:headEnd type="none" w="sm" len="sm"/>
            <a:tailEnd type="none" w="sm" len="sm"/>
          </a:ln>
        </p:spPr>
      </p:pic>
      <p:sp>
        <p:nvSpPr>
          <p:cNvPr id="396" name="Google Shape;396;p27"/>
          <p:cNvSpPr txBox="1"/>
          <p:nvPr/>
        </p:nvSpPr>
        <p:spPr>
          <a:xfrm>
            <a:off x="548640" y="502920"/>
            <a:ext cx="438912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9FDCB6"/>
              </a:buClr>
              <a:buSzPts val="1250"/>
              <a:buFont typeface="Calibri"/>
              <a:buNone/>
            </a:pPr>
            <a:r>
              <a:rPr lang="en-US" sz="1250" b="1" spc="400">
                <a:solidFill>
                  <a:srgbClr val="9FDCB6"/>
                </a:solidFill>
                <a:latin typeface="Calibri"/>
                <a:ea typeface="Calibri"/>
                <a:cs typeface="Calibri"/>
                <a:sym typeface="Calibri"/>
              </a:rPr>
              <a:t>RECOGNITION</a:t>
            </a:r>
            <a:endParaRPr sz="1100">
              <a:solidFill>
                <a:schemeClr val="dk1"/>
              </a:solidFill>
              <a:latin typeface="Calibri"/>
              <a:ea typeface="Calibri"/>
              <a:cs typeface="Calibri"/>
              <a:sym typeface="Calibri"/>
            </a:endParaRPr>
          </a:p>
        </p:txBody>
      </p:sp>
      <p:sp>
        <p:nvSpPr>
          <p:cNvPr id="397" name="Google Shape;397;p27"/>
          <p:cNvSpPr txBox="1"/>
          <p:nvPr/>
        </p:nvSpPr>
        <p:spPr>
          <a:xfrm>
            <a:off x="548640" y="777240"/>
            <a:ext cx="4389120" cy="914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FFFFF"/>
              </a:buClr>
              <a:buSzPts val="3150"/>
              <a:buFont typeface="Palatino Linotype"/>
              <a:buNone/>
            </a:pPr>
            <a:r>
              <a:rPr lang="en-US" sz="3150" b="1">
                <a:solidFill>
                  <a:srgbClr val="FFFFFF"/>
                </a:solidFill>
                <a:latin typeface="Palatino Linotype"/>
                <a:ea typeface="Palatino Linotype"/>
                <a:cs typeface="Palatino Linotype"/>
                <a:sym typeface="Palatino Linotype"/>
              </a:rPr>
              <a:t>Two Gold Medals of Excellence</a:t>
            </a:r>
            <a:endParaRPr sz="2800">
              <a:solidFill>
                <a:schemeClr val="dk1"/>
              </a:solidFill>
              <a:latin typeface="Calibri"/>
              <a:ea typeface="Calibri"/>
              <a:cs typeface="Calibri"/>
              <a:sym typeface="Calibri"/>
            </a:endParaRPr>
          </a:p>
        </p:txBody>
      </p:sp>
      <p:sp>
        <p:nvSpPr>
          <p:cNvPr id="398" name="Google Shape;398;p27"/>
          <p:cNvSpPr/>
          <p:nvPr/>
        </p:nvSpPr>
        <p:spPr>
          <a:xfrm>
            <a:off x="548640" y="1874520"/>
            <a:ext cx="502920" cy="502920"/>
          </a:xfrm>
          <a:prstGeom prst="ellipse">
            <a:avLst/>
          </a:prstGeom>
          <a:solidFill>
            <a:srgbClr val="03A54E"/>
          </a:solidFill>
          <a:ln w="12700" cap="flat" cmpd="sng">
            <a:solidFill>
              <a:srgbClr val="03A54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9" name="Google Shape;399;p27"/>
          <p:cNvSpPr txBox="1"/>
          <p:nvPr/>
        </p:nvSpPr>
        <p:spPr>
          <a:xfrm>
            <a:off x="548640" y="1874520"/>
            <a:ext cx="502920" cy="50292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2050"/>
              <a:buFont typeface="Palatino Linotype"/>
              <a:buNone/>
            </a:pPr>
            <a:r>
              <a:rPr lang="en-US" sz="2050" b="1">
                <a:solidFill>
                  <a:srgbClr val="FFFFFF"/>
                </a:solidFill>
                <a:latin typeface="Palatino Linotype"/>
                <a:ea typeface="Palatino Linotype"/>
                <a:cs typeface="Palatino Linotype"/>
                <a:sym typeface="Palatino Linotype"/>
              </a:rPr>
              <a:t>1</a:t>
            </a:r>
            <a:endParaRPr sz="1800">
              <a:solidFill>
                <a:schemeClr val="dk1"/>
              </a:solidFill>
              <a:latin typeface="Calibri"/>
              <a:ea typeface="Calibri"/>
              <a:cs typeface="Calibri"/>
              <a:sym typeface="Calibri"/>
            </a:endParaRPr>
          </a:p>
        </p:txBody>
      </p:sp>
      <p:sp>
        <p:nvSpPr>
          <p:cNvPr id="400" name="Google Shape;400;p27"/>
          <p:cNvSpPr txBox="1"/>
          <p:nvPr/>
        </p:nvSpPr>
        <p:spPr>
          <a:xfrm>
            <a:off x="1234440" y="1856232"/>
            <a:ext cx="36576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900"/>
              <a:buFont typeface="Palatino Linotype"/>
              <a:buNone/>
            </a:pPr>
            <a:r>
              <a:rPr lang="en-US" sz="1900" b="1">
                <a:solidFill>
                  <a:srgbClr val="FFFFFF"/>
                </a:solidFill>
                <a:latin typeface="Palatino Linotype"/>
                <a:ea typeface="Palatino Linotype"/>
                <a:cs typeface="Palatino Linotype"/>
                <a:sym typeface="Palatino Linotype"/>
              </a:rPr>
              <a:t>First, to the Council</a:t>
            </a:r>
            <a:endParaRPr sz="1700">
              <a:solidFill>
                <a:schemeClr val="dk1"/>
              </a:solidFill>
              <a:latin typeface="Calibri"/>
              <a:ea typeface="Calibri"/>
              <a:cs typeface="Calibri"/>
              <a:sym typeface="Calibri"/>
            </a:endParaRPr>
          </a:p>
        </p:txBody>
      </p:sp>
      <p:sp>
        <p:nvSpPr>
          <p:cNvPr id="401" name="Google Shape;401;p27"/>
          <p:cNvSpPr txBox="1"/>
          <p:nvPr/>
        </p:nvSpPr>
        <p:spPr>
          <a:xfrm>
            <a:off x="1234440" y="2240280"/>
            <a:ext cx="3657600" cy="7772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E3F1E6"/>
              </a:buClr>
              <a:buSzPts val="1450"/>
              <a:buFont typeface="Calibri"/>
              <a:buNone/>
            </a:pPr>
            <a:r>
              <a:rPr lang="en-US" sz="1450">
                <a:solidFill>
                  <a:srgbClr val="E3F1E6"/>
                </a:solidFill>
                <a:latin typeface="Calibri"/>
                <a:ea typeface="Calibri"/>
                <a:cs typeface="Calibri"/>
                <a:sym typeface="Calibri"/>
              </a:rPr>
              <a:t>For the Interfaith Youth Festival — the initiative behind that 85% rise in understanding.</a:t>
            </a:r>
            <a:endParaRPr sz="1300">
              <a:solidFill>
                <a:schemeClr val="dk1"/>
              </a:solidFill>
              <a:latin typeface="Calibri"/>
              <a:ea typeface="Calibri"/>
              <a:cs typeface="Calibri"/>
              <a:sym typeface="Calibri"/>
            </a:endParaRPr>
          </a:p>
        </p:txBody>
      </p:sp>
      <p:sp>
        <p:nvSpPr>
          <p:cNvPr id="402" name="Google Shape;402;p27"/>
          <p:cNvSpPr/>
          <p:nvPr/>
        </p:nvSpPr>
        <p:spPr>
          <a:xfrm>
            <a:off x="548640" y="3200400"/>
            <a:ext cx="502920" cy="502920"/>
          </a:xfrm>
          <a:prstGeom prst="ellipse">
            <a:avLst/>
          </a:prstGeom>
          <a:solidFill>
            <a:srgbClr val="03A54E"/>
          </a:solidFill>
          <a:ln w="12700" cap="flat" cmpd="sng">
            <a:solidFill>
              <a:srgbClr val="03A54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03" name="Google Shape;403;p27"/>
          <p:cNvSpPr txBox="1"/>
          <p:nvPr/>
        </p:nvSpPr>
        <p:spPr>
          <a:xfrm>
            <a:off x="548640" y="3200400"/>
            <a:ext cx="502920" cy="50292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2050"/>
              <a:buFont typeface="Palatino Linotype"/>
              <a:buNone/>
            </a:pPr>
            <a:r>
              <a:rPr lang="en-US" sz="2050" b="1">
                <a:solidFill>
                  <a:srgbClr val="FFFFFF"/>
                </a:solidFill>
                <a:latin typeface="Palatino Linotype"/>
                <a:ea typeface="Palatino Linotype"/>
                <a:cs typeface="Palatino Linotype"/>
                <a:sym typeface="Palatino Linotype"/>
              </a:rPr>
              <a:t>2</a:t>
            </a:r>
            <a:endParaRPr sz="1800">
              <a:solidFill>
                <a:schemeClr val="dk1"/>
              </a:solidFill>
              <a:latin typeface="Calibri"/>
              <a:ea typeface="Calibri"/>
              <a:cs typeface="Calibri"/>
              <a:sym typeface="Calibri"/>
            </a:endParaRPr>
          </a:p>
        </p:txBody>
      </p:sp>
      <p:sp>
        <p:nvSpPr>
          <p:cNvPr id="404" name="Google Shape;404;p27"/>
          <p:cNvSpPr txBox="1"/>
          <p:nvPr/>
        </p:nvSpPr>
        <p:spPr>
          <a:xfrm>
            <a:off x="1234440" y="3182112"/>
            <a:ext cx="36576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900"/>
              <a:buFont typeface="Palatino Linotype"/>
              <a:buNone/>
            </a:pPr>
            <a:r>
              <a:rPr lang="en-US" sz="1900" b="1">
                <a:solidFill>
                  <a:srgbClr val="FFFFFF"/>
                </a:solidFill>
                <a:latin typeface="Palatino Linotype"/>
                <a:ea typeface="Palatino Linotype"/>
                <a:cs typeface="Palatino Linotype"/>
                <a:sym typeface="Palatino Linotype"/>
              </a:rPr>
              <a:t>Then, 29 March 2011</a:t>
            </a:r>
            <a:endParaRPr sz="1700">
              <a:solidFill>
                <a:schemeClr val="dk1"/>
              </a:solidFill>
              <a:latin typeface="Calibri"/>
              <a:ea typeface="Calibri"/>
              <a:cs typeface="Calibri"/>
              <a:sym typeface="Calibri"/>
            </a:endParaRPr>
          </a:p>
        </p:txBody>
      </p:sp>
      <p:sp>
        <p:nvSpPr>
          <p:cNvPr id="405" name="Google Shape;405;p27"/>
          <p:cNvSpPr txBox="1"/>
          <p:nvPr/>
        </p:nvSpPr>
        <p:spPr>
          <a:xfrm>
            <a:off x="1234440" y="3566160"/>
            <a:ext cx="3657600" cy="7772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E3F1E6"/>
              </a:buClr>
              <a:buSzPts val="1450"/>
              <a:buFont typeface="Calibri"/>
              <a:buNone/>
            </a:pPr>
            <a:r>
              <a:rPr lang="en-US" sz="1450">
                <a:solidFill>
                  <a:srgbClr val="E3F1E6"/>
                </a:solidFill>
                <a:latin typeface="Calibri"/>
                <a:ea typeface="Calibri"/>
                <a:cs typeface="Calibri"/>
                <a:sym typeface="Calibri"/>
              </a:rPr>
              <a:t>To the HRPS Multi-Faith Support Team, on which the Council sits — after police studies found crime went down where we held the festival.</a:t>
            </a:r>
            <a:endParaRPr sz="1300">
              <a:solidFill>
                <a:schemeClr val="dk1"/>
              </a:solidFill>
              <a:latin typeface="Calibri"/>
              <a:ea typeface="Calibri"/>
              <a:cs typeface="Calibri"/>
              <a:sym typeface="Calibri"/>
            </a:endParaRPr>
          </a:p>
        </p:txBody>
      </p:sp>
      <p:sp>
        <p:nvSpPr>
          <p:cNvPr id="406" name="Google Shape;406;p27"/>
          <p:cNvSpPr txBox="1"/>
          <p:nvPr/>
        </p:nvSpPr>
        <p:spPr>
          <a:xfrm>
            <a:off x="548640" y="4572000"/>
            <a:ext cx="438912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9FDCB6"/>
              </a:buClr>
              <a:buSzPts val="1250"/>
              <a:buFont typeface="Calibri"/>
              <a:buNone/>
            </a:pPr>
            <a:r>
              <a:rPr lang="en-US" sz="1250">
                <a:solidFill>
                  <a:srgbClr val="9FDCB6"/>
                </a:solidFill>
                <a:latin typeface="Calibri"/>
                <a:ea typeface="Calibri"/>
                <a:cs typeface="Calibri"/>
                <a:sym typeface="Calibri"/>
              </a:rPr>
              <a:t>Human Rights and Race Relations Centre, Toronto</a:t>
            </a:r>
            <a:endParaRPr sz="1100">
              <a:solidFill>
                <a:schemeClr val="dk1"/>
              </a:solidFill>
              <a:latin typeface="Calibri"/>
              <a:ea typeface="Calibri"/>
              <a:cs typeface="Calibri"/>
              <a:sym typeface="Calibri"/>
            </a:endParaRPr>
          </a:p>
        </p:txBody>
      </p:sp>
      <p:sp>
        <p:nvSpPr>
          <p:cNvPr id="407" name="Google Shape;407;p27"/>
          <p:cNvSpPr txBox="1"/>
          <p:nvPr/>
        </p:nvSpPr>
        <p:spPr>
          <a:xfrm>
            <a:off x="5029200" y="3889825"/>
            <a:ext cx="3931920" cy="2743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50">
                <a:solidFill>
                  <a:srgbClr val="9FDCB6"/>
                </a:solidFill>
                <a:latin typeface="Calibri"/>
                <a:ea typeface="Calibri"/>
                <a:cs typeface="Calibri"/>
                <a:sym typeface="Calibri"/>
              </a:rPr>
              <a:t>The medal, the certificate and the citation, 29 March 2011.</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4F7F1"/>
        </a:solidFill>
        <a:effectLst/>
      </p:bgPr>
    </p:bg>
    <p:spTree>
      <p:nvGrpSpPr>
        <p:cNvPr id="1" name="Shape 412"/>
        <p:cNvGrpSpPr/>
        <p:nvPr/>
      </p:nvGrpSpPr>
      <p:grpSpPr>
        <a:xfrm>
          <a:off x="0" y="0"/>
          <a:ext cx="0" cy="0"/>
          <a:chOff x="0" y="0"/>
          <a:chExt cx="0" cy="0"/>
        </a:xfrm>
      </p:grpSpPr>
      <p:sp>
        <p:nvSpPr>
          <p:cNvPr id="413" name="Google Shape;413;p28"/>
          <p:cNvSpPr txBox="1"/>
          <p:nvPr/>
        </p:nvSpPr>
        <p:spPr>
          <a:xfrm>
            <a:off x="548640" y="45720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E7D32"/>
              </a:buClr>
              <a:buSzPts val="1250"/>
              <a:buFont typeface="Calibri"/>
              <a:buNone/>
            </a:pPr>
            <a:r>
              <a:rPr lang="en-US" sz="1250" b="1" spc="400">
                <a:solidFill>
                  <a:srgbClr val="2E7D32"/>
                </a:solidFill>
                <a:latin typeface="Calibri"/>
                <a:ea typeface="Calibri"/>
                <a:cs typeface="Calibri"/>
                <a:sym typeface="Calibri"/>
              </a:rPr>
              <a:t>TWENTY-FIVE YEARS</a:t>
            </a:r>
            <a:endParaRPr sz="1100">
              <a:solidFill>
                <a:schemeClr val="dk1"/>
              </a:solidFill>
              <a:latin typeface="Calibri"/>
              <a:ea typeface="Calibri"/>
              <a:cs typeface="Calibri"/>
              <a:sym typeface="Calibri"/>
            </a:endParaRPr>
          </a:p>
        </p:txBody>
      </p:sp>
      <p:sp>
        <p:nvSpPr>
          <p:cNvPr id="414" name="Google Shape;414;p28"/>
          <p:cNvSpPr txBox="1"/>
          <p:nvPr/>
        </p:nvSpPr>
        <p:spPr>
          <a:xfrm>
            <a:off x="548640" y="731520"/>
            <a:ext cx="8046720" cy="5486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F5C2E"/>
              </a:buClr>
              <a:buSzPts val="2850"/>
              <a:buFont typeface="Palatino Linotype"/>
              <a:buNone/>
            </a:pPr>
            <a:r>
              <a:rPr lang="en-US" sz="2850" b="1">
                <a:solidFill>
                  <a:srgbClr val="1F5C2E"/>
                </a:solidFill>
                <a:latin typeface="Palatino Linotype"/>
                <a:ea typeface="Palatino Linotype"/>
                <a:cs typeface="Palatino Linotype"/>
                <a:sym typeface="Palatino Linotype"/>
              </a:rPr>
              <a:t>Some of the moments that show what we are for</a:t>
            </a:r>
            <a:endParaRPr/>
          </a:p>
        </p:txBody>
      </p:sp>
      <p:cxnSp>
        <p:nvCxnSpPr>
          <p:cNvPr id="415" name="Google Shape;415;p28"/>
          <p:cNvCxnSpPr/>
          <p:nvPr/>
        </p:nvCxnSpPr>
        <p:spPr>
          <a:xfrm>
            <a:off x="548640" y="1892808"/>
            <a:ext cx="8046720" cy="0"/>
          </a:xfrm>
          <a:prstGeom prst="straightConnector1">
            <a:avLst/>
          </a:prstGeom>
          <a:noFill/>
          <a:ln w="19050" cap="flat" cmpd="sng">
            <a:solidFill>
              <a:srgbClr val="D2DECD"/>
            </a:solidFill>
            <a:prstDash val="solid"/>
            <a:round/>
            <a:headEnd type="none" w="sm" len="sm"/>
            <a:tailEnd type="none" w="sm" len="sm"/>
          </a:ln>
        </p:spPr>
      </p:cxnSp>
      <p:sp>
        <p:nvSpPr>
          <p:cNvPr id="416" name="Google Shape;416;p28"/>
          <p:cNvSpPr/>
          <p:nvPr/>
        </p:nvSpPr>
        <p:spPr>
          <a:xfrm>
            <a:off x="548640" y="1783080"/>
            <a:ext cx="219456" cy="219456"/>
          </a:xfrm>
          <a:prstGeom prst="ellipse">
            <a:avLst/>
          </a:prstGeom>
          <a:solidFill>
            <a:srgbClr val="03A54E"/>
          </a:solidFill>
          <a:ln w="19050"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7" name="Google Shape;417;p28"/>
          <p:cNvSpPr txBox="1"/>
          <p:nvPr/>
        </p:nvSpPr>
        <p:spPr>
          <a:xfrm>
            <a:off x="548640" y="2112264"/>
            <a:ext cx="128016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F5C2E"/>
              </a:buClr>
              <a:buSzPts val="1750"/>
              <a:buFont typeface="Palatino Linotype"/>
              <a:buNone/>
            </a:pPr>
            <a:r>
              <a:rPr lang="en-US" sz="1750" b="1">
                <a:solidFill>
                  <a:srgbClr val="1F5C2E"/>
                </a:solidFill>
                <a:latin typeface="Palatino Linotype"/>
                <a:ea typeface="Palatino Linotype"/>
                <a:cs typeface="Palatino Linotype"/>
                <a:sym typeface="Palatino Linotype"/>
              </a:rPr>
              <a:t>2001</a:t>
            </a:r>
            <a:endParaRPr sz="1600">
              <a:solidFill>
                <a:schemeClr val="dk1"/>
              </a:solidFill>
              <a:latin typeface="Calibri"/>
              <a:ea typeface="Calibri"/>
              <a:cs typeface="Calibri"/>
              <a:sym typeface="Calibri"/>
            </a:endParaRPr>
          </a:p>
        </p:txBody>
      </p:sp>
      <p:sp>
        <p:nvSpPr>
          <p:cNvPr id="418" name="Google Shape;418;p28"/>
          <p:cNvSpPr txBox="1"/>
          <p:nvPr/>
        </p:nvSpPr>
        <p:spPr>
          <a:xfrm>
            <a:off x="548640" y="2441448"/>
            <a:ext cx="1261872"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200"/>
              <a:buFont typeface="Calibri"/>
              <a:buNone/>
            </a:pPr>
            <a:r>
              <a:rPr lang="en-US" sz="1250">
                <a:solidFill>
                  <a:srgbClr val="3D4A40"/>
                </a:solidFill>
                <a:latin typeface="Calibri"/>
                <a:ea typeface="Calibri"/>
                <a:cs typeface="Calibri"/>
                <a:sym typeface="Calibri"/>
              </a:rPr>
              <a:t>Together We Stand, and Together We Celebrate</a:t>
            </a:r>
            <a:endParaRPr sz="1100">
              <a:solidFill>
                <a:schemeClr val="dk1"/>
              </a:solidFill>
              <a:latin typeface="Calibri"/>
              <a:ea typeface="Calibri"/>
              <a:cs typeface="Calibri"/>
              <a:sym typeface="Calibri"/>
            </a:endParaRPr>
          </a:p>
        </p:txBody>
      </p:sp>
      <p:sp>
        <p:nvSpPr>
          <p:cNvPr id="419" name="Google Shape;419;p28"/>
          <p:cNvSpPr/>
          <p:nvPr/>
        </p:nvSpPr>
        <p:spPr>
          <a:xfrm>
            <a:off x="1920240" y="1783080"/>
            <a:ext cx="219456" cy="219456"/>
          </a:xfrm>
          <a:prstGeom prst="ellipse">
            <a:avLst/>
          </a:prstGeom>
          <a:solidFill>
            <a:srgbClr val="03A54E"/>
          </a:solidFill>
          <a:ln w="19050"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20" name="Google Shape;420;p28"/>
          <p:cNvSpPr txBox="1"/>
          <p:nvPr/>
        </p:nvSpPr>
        <p:spPr>
          <a:xfrm>
            <a:off x="1920240" y="2112264"/>
            <a:ext cx="128016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F5C2E"/>
              </a:buClr>
              <a:buSzPts val="1750"/>
              <a:buFont typeface="Palatino Linotype"/>
              <a:buNone/>
            </a:pPr>
            <a:r>
              <a:rPr lang="en-US" sz="1750" b="1">
                <a:solidFill>
                  <a:srgbClr val="1F5C2E"/>
                </a:solidFill>
                <a:latin typeface="Palatino Linotype"/>
                <a:ea typeface="Palatino Linotype"/>
                <a:cs typeface="Palatino Linotype"/>
                <a:sym typeface="Palatino Linotype"/>
              </a:rPr>
              <a:t>2001</a:t>
            </a:r>
            <a:endParaRPr sz="1600">
              <a:solidFill>
                <a:schemeClr val="dk1"/>
              </a:solidFill>
              <a:latin typeface="Calibri"/>
              <a:ea typeface="Calibri"/>
              <a:cs typeface="Calibri"/>
              <a:sym typeface="Calibri"/>
            </a:endParaRPr>
          </a:p>
        </p:txBody>
      </p:sp>
      <p:sp>
        <p:nvSpPr>
          <p:cNvPr id="421" name="Google Shape;421;p28"/>
          <p:cNvSpPr txBox="1"/>
          <p:nvPr/>
        </p:nvSpPr>
        <p:spPr>
          <a:xfrm>
            <a:off x="1920240" y="2441448"/>
            <a:ext cx="1261872"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250"/>
              <a:buFont typeface="Calibri"/>
              <a:buNone/>
            </a:pPr>
            <a:r>
              <a:rPr lang="en-US" sz="1250">
                <a:solidFill>
                  <a:srgbClr val="3D4A40"/>
                </a:solidFill>
                <a:latin typeface="Calibri"/>
                <a:ea typeface="Calibri"/>
                <a:cs typeface="Calibri"/>
                <a:sym typeface="Calibri"/>
              </a:rPr>
              <a:t>First meeting, at Town Hall</a:t>
            </a:r>
            <a:endParaRPr sz="1100">
              <a:solidFill>
                <a:schemeClr val="dk1"/>
              </a:solidFill>
              <a:latin typeface="Calibri"/>
              <a:ea typeface="Calibri"/>
              <a:cs typeface="Calibri"/>
              <a:sym typeface="Calibri"/>
            </a:endParaRPr>
          </a:p>
        </p:txBody>
      </p:sp>
      <p:sp>
        <p:nvSpPr>
          <p:cNvPr id="422" name="Google Shape;422;p28"/>
          <p:cNvSpPr/>
          <p:nvPr/>
        </p:nvSpPr>
        <p:spPr>
          <a:xfrm>
            <a:off x="3291840" y="1783080"/>
            <a:ext cx="219456" cy="219456"/>
          </a:xfrm>
          <a:prstGeom prst="ellipse">
            <a:avLst/>
          </a:prstGeom>
          <a:solidFill>
            <a:srgbClr val="03A54E"/>
          </a:solidFill>
          <a:ln w="19050"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23" name="Google Shape;423;p28"/>
          <p:cNvSpPr txBox="1"/>
          <p:nvPr/>
        </p:nvSpPr>
        <p:spPr>
          <a:xfrm>
            <a:off x="3291840" y="2112264"/>
            <a:ext cx="128016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F5C2E"/>
              </a:buClr>
              <a:buSzPts val="1600"/>
              <a:buFont typeface="Palatino Linotype"/>
              <a:buNone/>
            </a:pPr>
            <a:r>
              <a:rPr lang="en-US" sz="1600" b="1">
                <a:solidFill>
                  <a:srgbClr val="1F5C2E"/>
                </a:solidFill>
                <a:latin typeface="Palatino Linotype"/>
                <a:ea typeface="Palatino Linotype"/>
                <a:cs typeface="Palatino Linotype"/>
                <a:sym typeface="Palatino Linotype"/>
              </a:rPr>
              <a:t>Soon after</a:t>
            </a:r>
            <a:endParaRPr sz="1400">
              <a:solidFill>
                <a:schemeClr val="dk1"/>
              </a:solidFill>
              <a:latin typeface="Calibri"/>
              <a:ea typeface="Calibri"/>
              <a:cs typeface="Calibri"/>
              <a:sym typeface="Calibri"/>
            </a:endParaRPr>
          </a:p>
        </p:txBody>
      </p:sp>
      <p:sp>
        <p:nvSpPr>
          <p:cNvPr id="424" name="Google Shape;424;p28"/>
          <p:cNvSpPr txBox="1"/>
          <p:nvPr/>
        </p:nvSpPr>
        <p:spPr>
          <a:xfrm>
            <a:off x="3291840" y="2441448"/>
            <a:ext cx="1261872"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250"/>
              <a:buFont typeface="Calibri"/>
              <a:buNone/>
            </a:pPr>
            <a:r>
              <a:rPr lang="en-US" sz="1250">
                <a:solidFill>
                  <a:srgbClr val="3D4A40"/>
                </a:solidFill>
                <a:latin typeface="Calibri"/>
                <a:ea typeface="Calibri"/>
                <a:cs typeface="Calibri"/>
                <a:sym typeface="Calibri"/>
              </a:rPr>
              <a:t>First Interfaith Youth Festival</a:t>
            </a:r>
            <a:endParaRPr sz="1100">
              <a:solidFill>
                <a:schemeClr val="dk1"/>
              </a:solidFill>
              <a:latin typeface="Calibri"/>
              <a:ea typeface="Calibri"/>
              <a:cs typeface="Calibri"/>
              <a:sym typeface="Calibri"/>
            </a:endParaRPr>
          </a:p>
        </p:txBody>
      </p:sp>
      <p:sp>
        <p:nvSpPr>
          <p:cNvPr id="425" name="Google Shape;425;p28"/>
          <p:cNvSpPr/>
          <p:nvPr/>
        </p:nvSpPr>
        <p:spPr>
          <a:xfrm>
            <a:off x="4663440" y="1783080"/>
            <a:ext cx="219456" cy="219456"/>
          </a:xfrm>
          <a:prstGeom prst="ellipse">
            <a:avLst/>
          </a:prstGeom>
          <a:solidFill>
            <a:srgbClr val="03A54E"/>
          </a:solidFill>
          <a:ln w="19050"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26" name="Google Shape;426;p28"/>
          <p:cNvSpPr txBox="1"/>
          <p:nvPr/>
        </p:nvSpPr>
        <p:spPr>
          <a:xfrm>
            <a:off x="4663440" y="2112264"/>
            <a:ext cx="128016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F5C2E"/>
              </a:buClr>
              <a:buSzPts val="1750"/>
              <a:buFont typeface="Palatino Linotype"/>
              <a:buNone/>
            </a:pPr>
            <a:r>
              <a:rPr lang="en-US" sz="1750" b="1">
                <a:solidFill>
                  <a:srgbClr val="1F5C2E"/>
                </a:solidFill>
                <a:latin typeface="Palatino Linotype"/>
                <a:ea typeface="Palatino Linotype"/>
                <a:cs typeface="Palatino Linotype"/>
                <a:sym typeface="Palatino Linotype"/>
              </a:rPr>
              <a:t>2006</a:t>
            </a:r>
            <a:endParaRPr sz="1600">
              <a:solidFill>
                <a:schemeClr val="dk1"/>
              </a:solidFill>
              <a:latin typeface="Calibri"/>
              <a:ea typeface="Calibri"/>
              <a:cs typeface="Calibri"/>
              <a:sym typeface="Calibri"/>
            </a:endParaRPr>
          </a:p>
        </p:txBody>
      </p:sp>
      <p:sp>
        <p:nvSpPr>
          <p:cNvPr id="427" name="Google Shape;427;p28"/>
          <p:cNvSpPr txBox="1"/>
          <p:nvPr/>
        </p:nvSpPr>
        <p:spPr>
          <a:xfrm>
            <a:off x="4663440" y="2441448"/>
            <a:ext cx="1261872"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100"/>
              <a:buFont typeface="Calibri"/>
              <a:buNone/>
            </a:pPr>
            <a:r>
              <a:rPr lang="en-US" sz="1250">
                <a:solidFill>
                  <a:srgbClr val="3D4A40"/>
                </a:solidFill>
                <a:latin typeface="Calibri"/>
                <a:ea typeface="Calibri"/>
                <a:cs typeface="Calibri"/>
                <a:sym typeface="Calibri"/>
              </a:rPr>
              <a:t>Regional/municipal OPA negotiations for faith-group rights begin.</a:t>
            </a:r>
            <a:endParaRPr sz="1100">
              <a:solidFill>
                <a:schemeClr val="dk1"/>
              </a:solidFill>
              <a:latin typeface="Calibri"/>
              <a:ea typeface="Calibri"/>
              <a:cs typeface="Calibri"/>
              <a:sym typeface="Calibri"/>
            </a:endParaRPr>
          </a:p>
        </p:txBody>
      </p:sp>
      <p:sp>
        <p:nvSpPr>
          <p:cNvPr id="428" name="Google Shape;428;p28"/>
          <p:cNvSpPr/>
          <p:nvPr/>
        </p:nvSpPr>
        <p:spPr>
          <a:xfrm>
            <a:off x="6035040" y="1783080"/>
            <a:ext cx="219456" cy="219456"/>
          </a:xfrm>
          <a:prstGeom prst="ellipse">
            <a:avLst/>
          </a:prstGeom>
          <a:solidFill>
            <a:srgbClr val="03A54E"/>
          </a:solidFill>
          <a:ln w="19050"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29" name="Google Shape;429;p28"/>
          <p:cNvSpPr txBox="1"/>
          <p:nvPr/>
        </p:nvSpPr>
        <p:spPr>
          <a:xfrm>
            <a:off x="6035040" y="2112264"/>
            <a:ext cx="128016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F5C2E"/>
              </a:buClr>
              <a:buSzPts val="1750"/>
              <a:buFont typeface="Palatino Linotype"/>
              <a:buNone/>
            </a:pPr>
            <a:r>
              <a:rPr lang="en-US" sz="1750" b="1">
                <a:solidFill>
                  <a:srgbClr val="1F5C2E"/>
                </a:solidFill>
                <a:latin typeface="Palatino Linotype"/>
                <a:ea typeface="Palatino Linotype"/>
                <a:cs typeface="Palatino Linotype"/>
                <a:sym typeface="Palatino Linotype"/>
              </a:rPr>
              <a:t>2009</a:t>
            </a:r>
            <a:endParaRPr sz="1600">
              <a:solidFill>
                <a:schemeClr val="dk1"/>
              </a:solidFill>
              <a:latin typeface="Calibri"/>
              <a:ea typeface="Calibri"/>
              <a:cs typeface="Calibri"/>
              <a:sym typeface="Calibri"/>
            </a:endParaRPr>
          </a:p>
        </p:txBody>
      </p:sp>
      <p:sp>
        <p:nvSpPr>
          <p:cNvPr id="430" name="Google Shape;430;p28"/>
          <p:cNvSpPr txBox="1"/>
          <p:nvPr/>
        </p:nvSpPr>
        <p:spPr>
          <a:xfrm>
            <a:off x="6035040" y="2441448"/>
            <a:ext cx="1261872"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250"/>
              <a:buFont typeface="Calibri"/>
              <a:buNone/>
            </a:pPr>
            <a:r>
              <a:rPr lang="en-US" sz="1250">
                <a:solidFill>
                  <a:srgbClr val="3D4A40"/>
                </a:solidFill>
                <a:latin typeface="Calibri"/>
                <a:ea typeface="Calibri"/>
                <a:cs typeface="Calibri"/>
                <a:sym typeface="Calibri"/>
              </a:rPr>
              <a:t>Meeting at Al-Falah; a constitution is written</a:t>
            </a:r>
            <a:endParaRPr sz="1100">
              <a:solidFill>
                <a:schemeClr val="dk1"/>
              </a:solidFill>
              <a:latin typeface="Calibri"/>
              <a:ea typeface="Calibri"/>
              <a:cs typeface="Calibri"/>
              <a:sym typeface="Calibri"/>
            </a:endParaRPr>
          </a:p>
        </p:txBody>
      </p:sp>
      <p:sp>
        <p:nvSpPr>
          <p:cNvPr id="431" name="Google Shape;431;p28"/>
          <p:cNvSpPr/>
          <p:nvPr/>
        </p:nvSpPr>
        <p:spPr>
          <a:xfrm>
            <a:off x="7406640" y="1783080"/>
            <a:ext cx="219456" cy="219456"/>
          </a:xfrm>
          <a:prstGeom prst="ellipse">
            <a:avLst/>
          </a:prstGeom>
          <a:solidFill>
            <a:srgbClr val="03A54E"/>
          </a:solidFill>
          <a:ln w="19050"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2" name="Google Shape;432;p28"/>
          <p:cNvSpPr txBox="1"/>
          <p:nvPr/>
        </p:nvSpPr>
        <p:spPr>
          <a:xfrm>
            <a:off x="7406640" y="2112264"/>
            <a:ext cx="128016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F5C2E"/>
              </a:buClr>
              <a:buSzPts val="1750"/>
              <a:buFont typeface="Palatino Linotype"/>
              <a:buNone/>
            </a:pPr>
            <a:r>
              <a:rPr lang="en-US" sz="1750" b="1">
                <a:solidFill>
                  <a:srgbClr val="1F5C2E"/>
                </a:solidFill>
                <a:latin typeface="Palatino Linotype"/>
                <a:ea typeface="Palatino Linotype"/>
                <a:cs typeface="Palatino Linotype"/>
                <a:sym typeface="Palatino Linotype"/>
              </a:rPr>
              <a:t>2011</a:t>
            </a:r>
            <a:endParaRPr sz="1600">
              <a:solidFill>
                <a:schemeClr val="dk1"/>
              </a:solidFill>
              <a:latin typeface="Calibri"/>
              <a:ea typeface="Calibri"/>
              <a:cs typeface="Calibri"/>
              <a:sym typeface="Calibri"/>
            </a:endParaRPr>
          </a:p>
        </p:txBody>
      </p:sp>
      <p:sp>
        <p:nvSpPr>
          <p:cNvPr id="433" name="Google Shape;433;p28"/>
          <p:cNvSpPr txBox="1"/>
          <p:nvPr/>
        </p:nvSpPr>
        <p:spPr>
          <a:xfrm>
            <a:off x="7406640" y="2441448"/>
            <a:ext cx="1261872"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250"/>
              <a:buFont typeface="Calibri"/>
              <a:buNone/>
            </a:pPr>
            <a:r>
              <a:rPr lang="en-US" sz="1250">
                <a:solidFill>
                  <a:srgbClr val="3D4A40"/>
                </a:solidFill>
                <a:latin typeface="Calibri"/>
                <a:ea typeface="Calibri"/>
                <a:cs typeface="Calibri"/>
                <a:sym typeface="Calibri"/>
              </a:rPr>
              <a:t>The Interfaith Breakfast</a:t>
            </a:r>
            <a:endParaRPr sz="1100">
              <a:solidFill>
                <a:schemeClr val="dk1"/>
              </a:solidFill>
              <a:latin typeface="Calibri"/>
              <a:ea typeface="Calibri"/>
              <a:cs typeface="Calibri"/>
              <a:sym typeface="Calibri"/>
            </a:endParaRPr>
          </a:p>
        </p:txBody>
      </p:sp>
      <p:cxnSp>
        <p:nvCxnSpPr>
          <p:cNvPr id="434" name="Google Shape;434;p28"/>
          <p:cNvCxnSpPr/>
          <p:nvPr/>
        </p:nvCxnSpPr>
        <p:spPr>
          <a:xfrm>
            <a:off x="548640" y="3401568"/>
            <a:ext cx="8046720" cy="0"/>
          </a:xfrm>
          <a:prstGeom prst="straightConnector1">
            <a:avLst/>
          </a:prstGeom>
          <a:noFill/>
          <a:ln w="19050" cap="flat" cmpd="sng">
            <a:solidFill>
              <a:srgbClr val="D2DECD"/>
            </a:solidFill>
            <a:prstDash val="solid"/>
            <a:round/>
            <a:headEnd type="none" w="sm" len="sm"/>
            <a:tailEnd type="none" w="sm" len="sm"/>
          </a:ln>
        </p:spPr>
      </p:cxnSp>
      <p:sp>
        <p:nvSpPr>
          <p:cNvPr id="435" name="Google Shape;435;p28"/>
          <p:cNvSpPr/>
          <p:nvPr/>
        </p:nvSpPr>
        <p:spPr>
          <a:xfrm>
            <a:off x="548640" y="3291840"/>
            <a:ext cx="219456" cy="219456"/>
          </a:xfrm>
          <a:prstGeom prst="ellipse">
            <a:avLst/>
          </a:prstGeom>
          <a:solidFill>
            <a:srgbClr val="03A54E"/>
          </a:solidFill>
          <a:ln w="19050"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6" name="Google Shape;436;p28"/>
          <p:cNvSpPr txBox="1"/>
          <p:nvPr/>
        </p:nvSpPr>
        <p:spPr>
          <a:xfrm>
            <a:off x="548640" y="3621024"/>
            <a:ext cx="128016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F5C2E"/>
              </a:buClr>
              <a:buSzPts val="1750"/>
              <a:buFont typeface="Palatino Linotype"/>
              <a:buNone/>
            </a:pPr>
            <a:r>
              <a:rPr lang="en-US" sz="1750" b="1">
                <a:solidFill>
                  <a:srgbClr val="1F5C2E"/>
                </a:solidFill>
                <a:latin typeface="Palatino Linotype"/>
                <a:ea typeface="Palatino Linotype"/>
                <a:cs typeface="Palatino Linotype"/>
                <a:sym typeface="Palatino Linotype"/>
              </a:rPr>
              <a:t>2015</a:t>
            </a:r>
            <a:endParaRPr sz="1600">
              <a:solidFill>
                <a:schemeClr val="dk1"/>
              </a:solidFill>
              <a:latin typeface="Calibri"/>
              <a:ea typeface="Calibri"/>
              <a:cs typeface="Calibri"/>
              <a:sym typeface="Calibri"/>
            </a:endParaRPr>
          </a:p>
        </p:txBody>
      </p:sp>
      <p:sp>
        <p:nvSpPr>
          <p:cNvPr id="437" name="Google Shape;437;p28"/>
          <p:cNvSpPr txBox="1"/>
          <p:nvPr/>
        </p:nvSpPr>
        <p:spPr>
          <a:xfrm>
            <a:off x="548640" y="3950208"/>
            <a:ext cx="1261872"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150"/>
              <a:buFont typeface="Calibri"/>
              <a:buNone/>
            </a:pPr>
            <a:r>
              <a:rPr lang="en-US" sz="1250">
                <a:solidFill>
                  <a:srgbClr val="3D4A40"/>
                </a:solidFill>
                <a:latin typeface="Calibri"/>
                <a:ea typeface="Calibri"/>
                <a:cs typeface="Calibri"/>
                <a:sym typeface="Calibri"/>
              </a:rPr>
              <a:t>Abraham’s Children welcome a Syrian family</a:t>
            </a:r>
            <a:endParaRPr sz="1100">
              <a:solidFill>
                <a:schemeClr val="dk1"/>
              </a:solidFill>
              <a:latin typeface="Calibri"/>
              <a:ea typeface="Calibri"/>
              <a:cs typeface="Calibri"/>
              <a:sym typeface="Calibri"/>
            </a:endParaRPr>
          </a:p>
        </p:txBody>
      </p:sp>
      <p:sp>
        <p:nvSpPr>
          <p:cNvPr id="438" name="Google Shape;438;p28"/>
          <p:cNvSpPr/>
          <p:nvPr/>
        </p:nvSpPr>
        <p:spPr>
          <a:xfrm>
            <a:off x="1920240" y="3291840"/>
            <a:ext cx="219456" cy="219456"/>
          </a:xfrm>
          <a:prstGeom prst="ellipse">
            <a:avLst/>
          </a:prstGeom>
          <a:solidFill>
            <a:srgbClr val="03A54E"/>
          </a:solidFill>
          <a:ln w="19050"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9" name="Google Shape;439;p28"/>
          <p:cNvSpPr txBox="1"/>
          <p:nvPr/>
        </p:nvSpPr>
        <p:spPr>
          <a:xfrm>
            <a:off x="1920240" y="3621024"/>
            <a:ext cx="128016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F5C2E"/>
              </a:buClr>
              <a:buSzPts val="1750"/>
              <a:buFont typeface="Palatino Linotype"/>
              <a:buNone/>
            </a:pPr>
            <a:r>
              <a:rPr lang="en-US" sz="1750" b="1">
                <a:solidFill>
                  <a:srgbClr val="1F5C2E"/>
                </a:solidFill>
                <a:latin typeface="Palatino Linotype"/>
                <a:ea typeface="Palatino Linotype"/>
                <a:cs typeface="Palatino Linotype"/>
                <a:sym typeface="Palatino Linotype"/>
              </a:rPr>
              <a:t>2017</a:t>
            </a:r>
            <a:endParaRPr sz="1600">
              <a:solidFill>
                <a:schemeClr val="dk1"/>
              </a:solidFill>
              <a:latin typeface="Calibri"/>
              <a:ea typeface="Calibri"/>
              <a:cs typeface="Calibri"/>
              <a:sym typeface="Calibri"/>
            </a:endParaRPr>
          </a:p>
        </p:txBody>
      </p:sp>
      <p:sp>
        <p:nvSpPr>
          <p:cNvPr id="440" name="Google Shape;440;p28"/>
          <p:cNvSpPr txBox="1"/>
          <p:nvPr/>
        </p:nvSpPr>
        <p:spPr>
          <a:xfrm>
            <a:off x="1920240" y="3950208"/>
            <a:ext cx="1261872"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100"/>
              <a:buFont typeface="Calibri"/>
              <a:buNone/>
            </a:pPr>
            <a:r>
              <a:rPr lang="en-US" sz="1250">
                <a:solidFill>
                  <a:srgbClr val="3D4A40"/>
                </a:solidFill>
                <a:latin typeface="Calibri"/>
                <a:ea typeface="Calibri"/>
                <a:cs typeface="Calibri"/>
                <a:sym typeface="Calibri"/>
              </a:rPr>
              <a:t>“Circles of Peace” after Quebec City</a:t>
            </a:r>
            <a:endParaRPr sz="1100">
              <a:solidFill>
                <a:schemeClr val="dk1"/>
              </a:solidFill>
              <a:latin typeface="Calibri"/>
              <a:ea typeface="Calibri"/>
              <a:cs typeface="Calibri"/>
              <a:sym typeface="Calibri"/>
            </a:endParaRPr>
          </a:p>
        </p:txBody>
      </p:sp>
      <p:sp>
        <p:nvSpPr>
          <p:cNvPr id="441" name="Google Shape;441;p28"/>
          <p:cNvSpPr/>
          <p:nvPr/>
        </p:nvSpPr>
        <p:spPr>
          <a:xfrm>
            <a:off x="3291840" y="3291840"/>
            <a:ext cx="219456" cy="219456"/>
          </a:xfrm>
          <a:prstGeom prst="ellipse">
            <a:avLst/>
          </a:prstGeom>
          <a:solidFill>
            <a:srgbClr val="03A54E"/>
          </a:solidFill>
          <a:ln w="19050"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2" name="Google Shape;442;p28"/>
          <p:cNvSpPr txBox="1"/>
          <p:nvPr/>
        </p:nvSpPr>
        <p:spPr>
          <a:xfrm>
            <a:off x="3291840" y="3621024"/>
            <a:ext cx="128016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F5C2E"/>
              </a:buClr>
              <a:buSzPts val="1750"/>
              <a:buFont typeface="Palatino Linotype"/>
              <a:buNone/>
            </a:pPr>
            <a:r>
              <a:rPr lang="en-US" sz="1750" b="1">
                <a:solidFill>
                  <a:srgbClr val="1F5C2E"/>
                </a:solidFill>
                <a:latin typeface="Palatino Linotype"/>
                <a:ea typeface="Palatino Linotype"/>
                <a:cs typeface="Palatino Linotype"/>
                <a:sym typeface="Palatino Linotype"/>
              </a:rPr>
              <a:t>2018</a:t>
            </a:r>
            <a:endParaRPr sz="1600">
              <a:solidFill>
                <a:schemeClr val="dk1"/>
              </a:solidFill>
              <a:latin typeface="Calibri"/>
              <a:ea typeface="Calibri"/>
              <a:cs typeface="Calibri"/>
              <a:sym typeface="Calibri"/>
            </a:endParaRPr>
          </a:p>
        </p:txBody>
      </p:sp>
      <p:sp>
        <p:nvSpPr>
          <p:cNvPr id="443" name="Google Shape;443;p28"/>
          <p:cNvSpPr txBox="1"/>
          <p:nvPr/>
        </p:nvSpPr>
        <p:spPr>
          <a:xfrm>
            <a:off x="3291840" y="3950208"/>
            <a:ext cx="1261872"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150"/>
              <a:buFont typeface="Calibri"/>
              <a:buNone/>
            </a:pPr>
            <a:r>
              <a:rPr lang="en-US" sz="1250">
                <a:solidFill>
                  <a:srgbClr val="3D4A40"/>
                </a:solidFill>
                <a:latin typeface="Calibri"/>
                <a:ea typeface="Calibri"/>
                <a:cs typeface="Calibri"/>
                <a:sym typeface="Calibri"/>
              </a:rPr>
              <a:t>Halton’s first Interfaith Peace Camp</a:t>
            </a:r>
            <a:endParaRPr sz="1100">
              <a:solidFill>
                <a:schemeClr val="dk1"/>
              </a:solidFill>
              <a:latin typeface="Calibri"/>
              <a:ea typeface="Calibri"/>
              <a:cs typeface="Calibri"/>
              <a:sym typeface="Calibri"/>
            </a:endParaRPr>
          </a:p>
        </p:txBody>
      </p:sp>
      <p:sp>
        <p:nvSpPr>
          <p:cNvPr id="444" name="Google Shape;444;p28"/>
          <p:cNvSpPr/>
          <p:nvPr/>
        </p:nvSpPr>
        <p:spPr>
          <a:xfrm>
            <a:off x="4663440" y="3291840"/>
            <a:ext cx="219456" cy="219456"/>
          </a:xfrm>
          <a:prstGeom prst="ellipse">
            <a:avLst/>
          </a:prstGeom>
          <a:solidFill>
            <a:srgbClr val="03A54E"/>
          </a:solidFill>
          <a:ln w="19050"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5" name="Google Shape;445;p28"/>
          <p:cNvSpPr txBox="1"/>
          <p:nvPr/>
        </p:nvSpPr>
        <p:spPr>
          <a:xfrm>
            <a:off x="4663440" y="3621024"/>
            <a:ext cx="128016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F5C2E"/>
              </a:buClr>
              <a:buSzPts val="1750"/>
              <a:buFont typeface="Palatino Linotype"/>
              <a:buNone/>
            </a:pPr>
            <a:r>
              <a:rPr lang="en-US" sz="1750" b="1" dirty="0">
                <a:solidFill>
                  <a:srgbClr val="1F5C2E"/>
                </a:solidFill>
                <a:latin typeface="Palatino Linotype"/>
                <a:ea typeface="Palatino Linotype"/>
                <a:cs typeface="Palatino Linotype"/>
                <a:sym typeface="Palatino Linotype"/>
              </a:rPr>
              <a:t>2020–21</a:t>
            </a:r>
            <a:endParaRPr sz="1600" dirty="0">
              <a:solidFill>
                <a:schemeClr val="dk1"/>
              </a:solidFill>
              <a:latin typeface="Calibri"/>
              <a:ea typeface="Calibri"/>
              <a:cs typeface="Calibri"/>
              <a:sym typeface="Calibri"/>
            </a:endParaRPr>
          </a:p>
        </p:txBody>
      </p:sp>
      <p:sp>
        <p:nvSpPr>
          <p:cNvPr id="446" name="Google Shape;446;p28"/>
          <p:cNvSpPr txBox="1"/>
          <p:nvPr/>
        </p:nvSpPr>
        <p:spPr>
          <a:xfrm>
            <a:off x="4663440" y="3950208"/>
            <a:ext cx="1261872"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200"/>
              <a:buFont typeface="Calibri"/>
              <a:buNone/>
            </a:pPr>
            <a:r>
              <a:rPr lang="en-US" sz="1250" dirty="0">
                <a:solidFill>
                  <a:srgbClr val="3D4A40"/>
                </a:solidFill>
                <a:latin typeface="Calibri"/>
                <a:ea typeface="Calibri"/>
                <a:cs typeface="Calibri"/>
              </a:rPr>
              <a:t>Meeting through the pandemic, online</a:t>
            </a:r>
            <a:endParaRPr sz="1250" dirty="0">
              <a:solidFill>
                <a:srgbClr val="3D4A40"/>
              </a:solidFill>
              <a:latin typeface="Calibri"/>
              <a:ea typeface="Calibri"/>
              <a:cs typeface="Calibri"/>
              <a:sym typeface="Calibri"/>
            </a:endParaRPr>
          </a:p>
        </p:txBody>
      </p:sp>
      <p:sp>
        <p:nvSpPr>
          <p:cNvPr id="447" name="Google Shape;447;p28"/>
          <p:cNvSpPr/>
          <p:nvPr/>
        </p:nvSpPr>
        <p:spPr>
          <a:xfrm>
            <a:off x="6035040" y="3291840"/>
            <a:ext cx="219456" cy="219456"/>
          </a:xfrm>
          <a:prstGeom prst="ellipse">
            <a:avLst/>
          </a:prstGeom>
          <a:solidFill>
            <a:srgbClr val="03A54E"/>
          </a:solidFill>
          <a:ln w="19050"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8" name="Google Shape;448;p28"/>
          <p:cNvSpPr txBox="1"/>
          <p:nvPr/>
        </p:nvSpPr>
        <p:spPr>
          <a:xfrm>
            <a:off x="6035040" y="3621024"/>
            <a:ext cx="128016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F5C2E"/>
              </a:buClr>
              <a:buSzPts val="1750"/>
              <a:buFont typeface="Palatino Linotype"/>
              <a:buNone/>
            </a:pPr>
            <a:r>
              <a:rPr lang="en-US" sz="1750" b="1">
                <a:solidFill>
                  <a:srgbClr val="1F5C2E"/>
                </a:solidFill>
                <a:latin typeface="Palatino Linotype"/>
                <a:ea typeface="Palatino Linotype"/>
                <a:cs typeface="Palatino Linotype"/>
                <a:sym typeface="Palatino Linotype"/>
              </a:rPr>
              <a:t>2025</a:t>
            </a:r>
            <a:endParaRPr sz="1600">
              <a:solidFill>
                <a:schemeClr val="dk1"/>
              </a:solidFill>
              <a:latin typeface="Calibri"/>
              <a:ea typeface="Calibri"/>
              <a:cs typeface="Calibri"/>
              <a:sym typeface="Calibri"/>
            </a:endParaRPr>
          </a:p>
        </p:txBody>
      </p:sp>
      <p:sp>
        <p:nvSpPr>
          <p:cNvPr id="449" name="Google Shape;449;p28"/>
          <p:cNvSpPr txBox="1"/>
          <p:nvPr/>
        </p:nvSpPr>
        <p:spPr>
          <a:xfrm>
            <a:off x="6035040" y="3950208"/>
            <a:ext cx="1261872"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250"/>
              <a:buFont typeface="Calibri"/>
              <a:buNone/>
            </a:pPr>
            <a:r>
              <a:rPr lang="en-US" sz="1250" dirty="0">
                <a:solidFill>
                  <a:srgbClr val="3D4A40"/>
                </a:solidFill>
                <a:latin typeface="Calibri"/>
                <a:ea typeface="Calibri"/>
                <a:cs typeface="Calibri"/>
                <a:sym typeface="Calibri"/>
              </a:rPr>
              <a:t>In Halton Catholic school classrooms</a:t>
            </a:r>
            <a:endParaRPr sz="1100" dirty="0">
              <a:solidFill>
                <a:schemeClr val="dk1"/>
              </a:solidFill>
              <a:latin typeface="Calibri"/>
              <a:ea typeface="Calibri"/>
              <a:cs typeface="Calibri"/>
              <a:sym typeface="Calibri"/>
            </a:endParaRPr>
          </a:p>
        </p:txBody>
      </p:sp>
      <p:sp>
        <p:nvSpPr>
          <p:cNvPr id="450" name="Google Shape;450;p28"/>
          <p:cNvSpPr/>
          <p:nvPr/>
        </p:nvSpPr>
        <p:spPr>
          <a:xfrm>
            <a:off x="7406640" y="3291840"/>
            <a:ext cx="219456" cy="219456"/>
          </a:xfrm>
          <a:prstGeom prst="ellipse">
            <a:avLst/>
          </a:prstGeom>
          <a:solidFill>
            <a:srgbClr val="03A54E"/>
          </a:solidFill>
          <a:ln w="19050"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1" name="Google Shape;451;p28"/>
          <p:cNvSpPr txBox="1"/>
          <p:nvPr/>
        </p:nvSpPr>
        <p:spPr>
          <a:xfrm>
            <a:off x="7406640" y="3621024"/>
            <a:ext cx="128016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F5C2E"/>
              </a:buClr>
              <a:buSzPts val="1750"/>
              <a:buFont typeface="Palatino Linotype"/>
              <a:buNone/>
            </a:pPr>
            <a:r>
              <a:rPr lang="en-US" sz="1750" b="1">
                <a:solidFill>
                  <a:srgbClr val="1F5C2E"/>
                </a:solidFill>
                <a:latin typeface="Palatino Linotype"/>
                <a:ea typeface="Palatino Linotype"/>
                <a:cs typeface="Palatino Linotype"/>
                <a:sym typeface="Palatino Linotype"/>
              </a:rPr>
              <a:t>2026</a:t>
            </a:r>
            <a:endParaRPr sz="1600">
              <a:solidFill>
                <a:schemeClr val="dk1"/>
              </a:solidFill>
              <a:latin typeface="Calibri"/>
              <a:ea typeface="Calibri"/>
              <a:cs typeface="Calibri"/>
              <a:sym typeface="Calibri"/>
            </a:endParaRPr>
          </a:p>
        </p:txBody>
      </p:sp>
      <p:sp>
        <p:nvSpPr>
          <p:cNvPr id="452" name="Google Shape;452;p28"/>
          <p:cNvSpPr txBox="1"/>
          <p:nvPr/>
        </p:nvSpPr>
        <p:spPr>
          <a:xfrm>
            <a:off x="7406640" y="3950208"/>
            <a:ext cx="1261872"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250"/>
              <a:buFont typeface="Calibri"/>
              <a:buNone/>
            </a:pPr>
            <a:r>
              <a:rPr lang="en-US" sz="1250">
                <a:solidFill>
                  <a:srgbClr val="3D4A40"/>
                </a:solidFill>
                <a:latin typeface="Calibri"/>
                <a:ea typeface="Calibri"/>
                <a:cs typeface="Calibri"/>
                <a:sym typeface="Calibri"/>
              </a:rPr>
              <a:t>Fasting, and what it teaches</a:t>
            </a:r>
            <a:endParaRPr sz="1100">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57"/>
        <p:cNvGrpSpPr/>
        <p:nvPr/>
      </p:nvGrpSpPr>
      <p:grpSpPr>
        <a:xfrm>
          <a:off x="0" y="0"/>
          <a:ext cx="0" cy="0"/>
          <a:chOff x="0" y="0"/>
          <a:chExt cx="0" cy="0"/>
        </a:xfrm>
      </p:grpSpPr>
      <p:pic>
        <p:nvPicPr>
          <p:cNvPr id="458" name="Google Shape;458;p29" descr="Neighbours outside the Al-Falah Islamic Centre in February 2017 holding a sign reading We stand with you."/>
          <p:cNvPicPr preferRelativeResize="0"/>
          <p:nvPr/>
        </p:nvPicPr>
        <p:blipFill rotWithShape="1">
          <a:blip r:embed="rId3">
            <a:alphaModFix/>
          </a:blip>
          <a:srcRect/>
          <a:stretch/>
        </p:blipFill>
        <p:spPr>
          <a:xfrm>
            <a:off x="0" y="0"/>
            <a:ext cx="4206240" cy="5143500"/>
          </a:xfrm>
          <a:prstGeom prst="rect">
            <a:avLst/>
          </a:prstGeom>
          <a:noFill/>
          <a:ln>
            <a:noFill/>
          </a:ln>
        </p:spPr>
      </p:pic>
      <p:sp>
        <p:nvSpPr>
          <p:cNvPr id="459" name="Google Shape;459;p29"/>
          <p:cNvSpPr txBox="1"/>
          <p:nvPr/>
        </p:nvSpPr>
        <p:spPr>
          <a:xfrm>
            <a:off x="4663440" y="50292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E7D32"/>
              </a:buClr>
              <a:buSzPts val="1250"/>
              <a:buFont typeface="Calibri"/>
              <a:buNone/>
            </a:pPr>
            <a:r>
              <a:rPr lang="en-US" sz="1250" b="1" spc="400">
                <a:solidFill>
                  <a:srgbClr val="2E7D32"/>
                </a:solidFill>
                <a:latin typeface="Calibri"/>
                <a:ea typeface="Calibri"/>
                <a:cs typeface="Calibri"/>
                <a:sym typeface="Calibri"/>
              </a:rPr>
              <a:t>IN PUBLIC, WHEN IT HURTS</a:t>
            </a:r>
            <a:endParaRPr sz="1100">
              <a:solidFill>
                <a:schemeClr val="dk1"/>
              </a:solidFill>
              <a:latin typeface="Calibri"/>
              <a:ea typeface="Calibri"/>
              <a:cs typeface="Calibri"/>
              <a:sym typeface="Calibri"/>
            </a:endParaRPr>
          </a:p>
        </p:txBody>
      </p:sp>
      <p:sp>
        <p:nvSpPr>
          <p:cNvPr id="460" name="Google Shape;460;p29"/>
          <p:cNvSpPr txBox="1"/>
          <p:nvPr/>
        </p:nvSpPr>
        <p:spPr>
          <a:xfrm>
            <a:off x="4663440" y="777240"/>
            <a:ext cx="4023360" cy="5486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F5C2E"/>
              </a:buClr>
              <a:buSzPts val="3150"/>
              <a:buFont typeface="Palatino Linotype"/>
              <a:buNone/>
            </a:pPr>
            <a:r>
              <a:rPr lang="en-US" sz="3150" b="1">
                <a:solidFill>
                  <a:srgbClr val="1F5C2E"/>
                </a:solidFill>
                <a:latin typeface="Palatino Linotype"/>
                <a:ea typeface="Palatino Linotype"/>
                <a:cs typeface="Palatino Linotype"/>
                <a:sym typeface="Palatino Linotype"/>
              </a:rPr>
              <a:t>Standing together</a:t>
            </a:r>
            <a:endParaRPr sz="2800">
              <a:solidFill>
                <a:schemeClr val="dk1"/>
              </a:solidFill>
              <a:latin typeface="Calibri"/>
              <a:ea typeface="Calibri"/>
              <a:cs typeface="Calibri"/>
              <a:sym typeface="Calibri"/>
            </a:endParaRPr>
          </a:p>
        </p:txBody>
      </p:sp>
      <p:sp>
        <p:nvSpPr>
          <p:cNvPr id="461" name="Google Shape;461;p29"/>
          <p:cNvSpPr txBox="1"/>
          <p:nvPr/>
        </p:nvSpPr>
        <p:spPr>
          <a:xfrm>
            <a:off x="4663440" y="1554480"/>
            <a:ext cx="685800" cy="38404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3A54E"/>
              </a:buClr>
              <a:buSzPts val="1800"/>
              <a:buFont typeface="Palatino Linotype"/>
              <a:buNone/>
            </a:pPr>
            <a:r>
              <a:rPr lang="en-US" sz="1800" b="1">
                <a:solidFill>
                  <a:srgbClr val="03A54E"/>
                </a:solidFill>
                <a:latin typeface="Palatino Linotype"/>
                <a:ea typeface="Palatino Linotype"/>
                <a:cs typeface="Palatino Linotype"/>
                <a:sym typeface="Palatino Linotype"/>
              </a:rPr>
              <a:t>2014</a:t>
            </a:r>
            <a:endParaRPr sz="1600">
              <a:solidFill>
                <a:schemeClr val="dk1"/>
              </a:solidFill>
              <a:latin typeface="Calibri"/>
              <a:ea typeface="Calibri"/>
              <a:cs typeface="Calibri"/>
              <a:sym typeface="Calibri"/>
            </a:endParaRPr>
          </a:p>
        </p:txBody>
      </p:sp>
      <p:sp>
        <p:nvSpPr>
          <p:cNvPr id="462" name="Google Shape;462;p29"/>
          <p:cNvSpPr txBox="1"/>
          <p:nvPr/>
        </p:nvSpPr>
        <p:spPr>
          <a:xfrm>
            <a:off x="5394960" y="1572768"/>
            <a:ext cx="3246120" cy="56692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450"/>
              <a:buFont typeface="Calibri"/>
              <a:buNone/>
            </a:pPr>
            <a:r>
              <a:rPr lang="en-US" sz="1450">
                <a:solidFill>
                  <a:srgbClr val="3D4A40"/>
                </a:solidFill>
                <a:latin typeface="Calibri"/>
                <a:ea typeface="Calibri"/>
                <a:cs typeface="Calibri"/>
                <a:sym typeface="Calibri"/>
              </a:rPr>
              <a:t>Vigil in Oakville for the children killed at the Peshawar school</a:t>
            </a:r>
            <a:endParaRPr sz="1300">
              <a:solidFill>
                <a:schemeClr val="dk1"/>
              </a:solidFill>
              <a:latin typeface="Calibri"/>
              <a:ea typeface="Calibri"/>
              <a:cs typeface="Calibri"/>
              <a:sym typeface="Calibri"/>
            </a:endParaRPr>
          </a:p>
        </p:txBody>
      </p:sp>
      <p:sp>
        <p:nvSpPr>
          <p:cNvPr id="463" name="Google Shape;463;p29"/>
          <p:cNvSpPr txBox="1"/>
          <p:nvPr/>
        </p:nvSpPr>
        <p:spPr>
          <a:xfrm>
            <a:off x="4663440" y="2069591"/>
            <a:ext cx="685800" cy="38404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3A54E"/>
              </a:buClr>
              <a:buSzPts val="1800"/>
              <a:buFont typeface="Palatino Linotype"/>
              <a:buNone/>
            </a:pPr>
            <a:r>
              <a:rPr lang="en-US" sz="1800" b="1" dirty="0">
                <a:solidFill>
                  <a:srgbClr val="03A54E"/>
                </a:solidFill>
                <a:latin typeface="Palatino Linotype"/>
                <a:ea typeface="Palatino Linotype"/>
                <a:cs typeface="Palatino Linotype"/>
                <a:sym typeface="Palatino Linotype"/>
              </a:rPr>
              <a:t>2016</a:t>
            </a:r>
            <a:endParaRPr sz="1600" dirty="0">
              <a:solidFill>
                <a:schemeClr val="dk1"/>
              </a:solidFill>
              <a:latin typeface="Calibri"/>
              <a:ea typeface="Calibri"/>
              <a:cs typeface="Calibri"/>
              <a:sym typeface="Calibri"/>
            </a:endParaRPr>
          </a:p>
        </p:txBody>
      </p:sp>
      <p:sp>
        <p:nvSpPr>
          <p:cNvPr id="464" name="Google Shape;464;p29"/>
          <p:cNvSpPr txBox="1"/>
          <p:nvPr/>
        </p:nvSpPr>
        <p:spPr>
          <a:xfrm>
            <a:off x="5394960" y="2087880"/>
            <a:ext cx="3246120" cy="56692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350"/>
              <a:buFont typeface="Calibri"/>
              <a:buNone/>
            </a:pPr>
            <a:r>
              <a:rPr lang="en-US" sz="1350">
                <a:solidFill>
                  <a:srgbClr val="3D4A40"/>
                </a:solidFill>
                <a:latin typeface="Calibri"/>
                <a:ea typeface="Calibri"/>
                <a:cs typeface="Calibri"/>
                <a:sym typeface="Calibri"/>
              </a:rPr>
              <a:t>Oakville pays tribute to the victims in Orlando</a:t>
            </a:r>
            <a:endParaRPr sz="1300">
              <a:solidFill>
                <a:schemeClr val="dk1"/>
              </a:solidFill>
              <a:latin typeface="Calibri"/>
              <a:ea typeface="Calibri"/>
              <a:cs typeface="Calibri"/>
              <a:sym typeface="Calibri"/>
            </a:endParaRPr>
          </a:p>
        </p:txBody>
      </p:sp>
      <p:sp>
        <p:nvSpPr>
          <p:cNvPr id="465" name="Google Shape;465;p29"/>
          <p:cNvSpPr txBox="1"/>
          <p:nvPr/>
        </p:nvSpPr>
        <p:spPr>
          <a:xfrm>
            <a:off x="4663440" y="2545080"/>
            <a:ext cx="685800" cy="38404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3A54E"/>
              </a:buClr>
              <a:buSzPts val="1800"/>
              <a:buFont typeface="Palatino Linotype"/>
              <a:buNone/>
            </a:pPr>
            <a:r>
              <a:rPr lang="en-US" sz="1800" b="1">
                <a:solidFill>
                  <a:srgbClr val="03A54E"/>
                </a:solidFill>
                <a:latin typeface="Palatino Linotype"/>
                <a:ea typeface="Palatino Linotype"/>
                <a:cs typeface="Palatino Linotype"/>
                <a:sym typeface="Palatino Linotype"/>
              </a:rPr>
              <a:t>2017</a:t>
            </a:r>
            <a:endParaRPr sz="1600">
              <a:solidFill>
                <a:schemeClr val="dk1"/>
              </a:solidFill>
              <a:latin typeface="Calibri"/>
              <a:ea typeface="Calibri"/>
              <a:cs typeface="Calibri"/>
              <a:sym typeface="Calibri"/>
            </a:endParaRPr>
          </a:p>
        </p:txBody>
      </p:sp>
      <p:sp>
        <p:nvSpPr>
          <p:cNvPr id="466" name="Google Shape;466;p29"/>
          <p:cNvSpPr txBox="1"/>
          <p:nvPr/>
        </p:nvSpPr>
        <p:spPr>
          <a:xfrm>
            <a:off x="5394960" y="2423075"/>
            <a:ext cx="3246120" cy="56692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350"/>
              <a:buFont typeface="Calibri"/>
              <a:buNone/>
            </a:pPr>
            <a:r>
              <a:rPr lang="en-US" sz="1350" dirty="0">
                <a:solidFill>
                  <a:srgbClr val="3D4A40"/>
                </a:solidFill>
                <a:latin typeface="Calibri"/>
                <a:ea typeface="Calibri"/>
                <a:cs typeface="Calibri"/>
                <a:sym typeface="Calibri"/>
              </a:rPr>
              <a:t>After Quebec City: a circle outside the Al-Falah Islamic Centre while Muslims prayed inside</a:t>
            </a:r>
            <a:endParaRPr sz="1300" dirty="0">
              <a:solidFill>
                <a:schemeClr val="dk1"/>
              </a:solidFill>
              <a:latin typeface="Calibri"/>
              <a:ea typeface="Calibri"/>
              <a:cs typeface="Calibri"/>
              <a:sym typeface="Calibri"/>
            </a:endParaRPr>
          </a:p>
        </p:txBody>
      </p:sp>
      <p:sp>
        <p:nvSpPr>
          <p:cNvPr id="467" name="Google Shape;467;p29"/>
          <p:cNvSpPr txBox="1"/>
          <p:nvPr/>
        </p:nvSpPr>
        <p:spPr>
          <a:xfrm>
            <a:off x="4663440" y="3575304"/>
            <a:ext cx="685800" cy="38404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3A54E"/>
              </a:buClr>
              <a:buSzPts val="1800"/>
              <a:buFont typeface="Palatino Linotype"/>
              <a:buNone/>
            </a:pPr>
            <a:r>
              <a:rPr lang="en-US" sz="1800" b="1" dirty="0">
                <a:solidFill>
                  <a:srgbClr val="03A54E"/>
                </a:solidFill>
                <a:latin typeface="Palatino Linotype"/>
                <a:ea typeface="Palatino Linotype"/>
                <a:cs typeface="Palatino Linotype"/>
                <a:sym typeface="Palatino Linotype"/>
              </a:rPr>
              <a:t>2022</a:t>
            </a:r>
            <a:endParaRPr sz="1600" dirty="0">
              <a:solidFill>
                <a:schemeClr val="dk1"/>
              </a:solidFill>
              <a:latin typeface="Calibri"/>
              <a:ea typeface="Calibri"/>
              <a:cs typeface="Calibri"/>
              <a:sym typeface="Calibri"/>
            </a:endParaRPr>
          </a:p>
        </p:txBody>
      </p:sp>
      <p:sp>
        <p:nvSpPr>
          <p:cNvPr id="468" name="Google Shape;468;p29"/>
          <p:cNvSpPr txBox="1"/>
          <p:nvPr/>
        </p:nvSpPr>
        <p:spPr>
          <a:xfrm>
            <a:off x="5394960" y="3593592"/>
            <a:ext cx="3246120" cy="56692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450"/>
              <a:buFont typeface="Calibri"/>
              <a:buNone/>
            </a:pPr>
            <a:r>
              <a:rPr lang="en-US" sz="1450">
                <a:solidFill>
                  <a:srgbClr val="3D4A40"/>
                </a:solidFill>
                <a:latin typeface="Calibri"/>
                <a:ea typeface="Calibri"/>
                <a:cs typeface="Calibri"/>
                <a:sym typeface="Calibri"/>
              </a:rPr>
              <a:t>Prayers for peace in Ukraine</a:t>
            </a:r>
            <a:endParaRPr sz="1300">
              <a:solidFill>
                <a:schemeClr val="dk1"/>
              </a:solidFill>
              <a:latin typeface="Calibri"/>
              <a:ea typeface="Calibri"/>
              <a:cs typeface="Calibri"/>
              <a:sym typeface="Calibri"/>
            </a:endParaRPr>
          </a:p>
        </p:txBody>
      </p:sp>
      <p:sp>
        <p:nvSpPr>
          <p:cNvPr id="469" name="Google Shape;469;p29"/>
          <p:cNvSpPr txBox="1"/>
          <p:nvPr/>
        </p:nvSpPr>
        <p:spPr>
          <a:xfrm>
            <a:off x="4663440" y="4050791"/>
            <a:ext cx="685800" cy="38404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3A54E"/>
              </a:buClr>
              <a:buSzPts val="1800"/>
              <a:buFont typeface="Palatino Linotype"/>
              <a:buNone/>
            </a:pPr>
            <a:r>
              <a:rPr lang="en-US" sz="1800" b="1">
                <a:solidFill>
                  <a:srgbClr val="03A54E"/>
                </a:solidFill>
                <a:latin typeface="Palatino Linotype"/>
                <a:ea typeface="Palatino Linotype"/>
                <a:cs typeface="Palatino Linotype"/>
                <a:sym typeface="Palatino Linotype"/>
              </a:rPr>
              <a:t>2023</a:t>
            </a:r>
            <a:endParaRPr sz="1600">
              <a:solidFill>
                <a:schemeClr val="dk1"/>
              </a:solidFill>
              <a:latin typeface="Calibri"/>
              <a:ea typeface="Calibri"/>
              <a:cs typeface="Calibri"/>
              <a:sym typeface="Calibri"/>
            </a:endParaRPr>
          </a:p>
        </p:txBody>
      </p:sp>
      <p:sp>
        <p:nvSpPr>
          <p:cNvPr id="470" name="Google Shape;470;p29"/>
          <p:cNvSpPr txBox="1"/>
          <p:nvPr/>
        </p:nvSpPr>
        <p:spPr>
          <a:xfrm>
            <a:off x="5394960" y="4069079"/>
            <a:ext cx="3246120" cy="56692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400"/>
              <a:buFont typeface="Calibri"/>
              <a:buNone/>
            </a:pPr>
            <a:r>
              <a:rPr lang="en-US" sz="1400">
                <a:solidFill>
                  <a:srgbClr val="3D4A40"/>
                </a:solidFill>
                <a:latin typeface="Calibri"/>
                <a:ea typeface="Calibri"/>
                <a:cs typeface="Calibri"/>
                <a:sym typeface="Calibri"/>
              </a:rPr>
              <a:t>Prayers for Peace outside Oakville Town Hall</a:t>
            </a:r>
            <a:endParaRPr sz="1300">
              <a:solidFill>
                <a:schemeClr val="dk1"/>
              </a:solidFill>
              <a:latin typeface="Calibri"/>
              <a:ea typeface="Calibri"/>
              <a:cs typeface="Calibri"/>
              <a:sym typeface="Calibri"/>
            </a:endParaRPr>
          </a:p>
        </p:txBody>
      </p:sp>
      <p:sp>
        <p:nvSpPr>
          <p:cNvPr id="471" name="Google Shape;471;p29"/>
          <p:cNvSpPr txBox="1"/>
          <p:nvPr/>
        </p:nvSpPr>
        <p:spPr>
          <a:xfrm>
            <a:off x="4663440" y="4581143"/>
            <a:ext cx="402336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E7D32"/>
              </a:buClr>
              <a:buSzPts val="1600"/>
              <a:buFont typeface="Palatino Linotype"/>
              <a:buNone/>
            </a:pPr>
            <a:r>
              <a:rPr lang="en-US" sz="1600" i="1">
                <a:solidFill>
                  <a:srgbClr val="2E7D32"/>
                </a:solidFill>
                <a:latin typeface="Palatino Linotype"/>
                <a:ea typeface="Palatino Linotype"/>
                <a:cs typeface="Palatino Linotype"/>
                <a:sym typeface="Palatino Linotype"/>
              </a:rPr>
              <a:t>Nobody had to be persuaded to come.</a:t>
            </a:r>
            <a:endParaRPr sz="1400">
              <a:solidFill>
                <a:schemeClr val="dk1"/>
              </a:solidFill>
              <a:latin typeface="Calibri"/>
              <a:ea typeface="Calibri"/>
              <a:cs typeface="Calibri"/>
              <a:sym typeface="Calibri"/>
            </a:endParaRPr>
          </a:p>
        </p:txBody>
      </p:sp>
      <p:sp>
        <p:nvSpPr>
          <p:cNvPr id="5" name="Google Shape;463;p29">
            <a:extLst>
              <a:ext uri="{FF2B5EF4-FFF2-40B4-BE49-F238E27FC236}">
                <a16:creationId xmlns:a16="http://schemas.microsoft.com/office/drawing/2014/main" id="{78110299-AABA-E77B-4036-262E3E03D453}"/>
              </a:ext>
            </a:extLst>
          </p:cNvPr>
          <p:cNvSpPr txBox="1"/>
          <p:nvPr/>
        </p:nvSpPr>
        <p:spPr>
          <a:xfrm>
            <a:off x="4663440" y="3060192"/>
            <a:ext cx="685800" cy="38404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3A54E"/>
              </a:buClr>
              <a:buSzPts val="1800"/>
              <a:buFont typeface="Palatino Linotype"/>
              <a:buNone/>
            </a:pPr>
            <a:r>
              <a:rPr lang="en-US" sz="1800" b="1" dirty="0">
                <a:solidFill>
                  <a:srgbClr val="03A54E"/>
                </a:solidFill>
                <a:latin typeface="Palatino Linotype"/>
                <a:ea typeface="Palatino Linotype"/>
                <a:cs typeface="Palatino Linotype"/>
                <a:sym typeface="Palatino Linotype"/>
              </a:rPr>
              <a:t>2018</a:t>
            </a:r>
            <a:endParaRPr sz="1600" dirty="0">
              <a:solidFill>
                <a:schemeClr val="dk1"/>
              </a:solidFill>
              <a:latin typeface="Calibri"/>
              <a:ea typeface="Calibri"/>
              <a:cs typeface="Calibri"/>
              <a:sym typeface="Calibri"/>
            </a:endParaRPr>
          </a:p>
        </p:txBody>
      </p:sp>
      <p:sp>
        <p:nvSpPr>
          <p:cNvPr id="7" name="Google Shape;464;p29">
            <a:extLst>
              <a:ext uri="{FF2B5EF4-FFF2-40B4-BE49-F238E27FC236}">
                <a16:creationId xmlns:a16="http://schemas.microsoft.com/office/drawing/2014/main" id="{B6A6AF9B-FF15-A449-6B24-BB69A48A9733}"/>
              </a:ext>
            </a:extLst>
          </p:cNvPr>
          <p:cNvSpPr txBox="1"/>
          <p:nvPr/>
        </p:nvSpPr>
        <p:spPr>
          <a:xfrm>
            <a:off x="5394960" y="3078480"/>
            <a:ext cx="3246120" cy="566928"/>
          </a:xfrm>
          <a:prstGeom prst="rect">
            <a:avLst/>
          </a:prstGeom>
          <a:noFill/>
          <a:ln>
            <a:noFill/>
          </a:ln>
        </p:spPr>
        <p:txBody>
          <a:bodyPr spcFirstLastPara="1" wrap="square" lIns="0" tIns="0" rIns="0" bIns="0" anchor="t" anchorCtr="0">
            <a:noAutofit/>
          </a:bodyPr>
          <a:lstStyle/>
          <a:p>
            <a:pPr lvl="0">
              <a:buClr>
                <a:srgbClr val="3D4A40"/>
              </a:buClr>
              <a:buSzPts val="1350"/>
            </a:pPr>
            <a:r>
              <a:rPr lang="en-US" sz="1200" dirty="0"/>
              <a:t>After Pittsburgh: Prayer inside Shaarei-Beth El Congregation</a:t>
            </a:r>
            <a:endParaRPr sz="1300" dirty="0">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F5C2E"/>
        </a:solidFill>
        <a:effectLst/>
      </p:bgPr>
    </p:bg>
    <p:spTree>
      <p:nvGrpSpPr>
        <p:cNvPr id="1" name="Shape 476"/>
        <p:cNvGrpSpPr/>
        <p:nvPr/>
      </p:nvGrpSpPr>
      <p:grpSpPr>
        <a:xfrm>
          <a:off x="0" y="0"/>
          <a:ext cx="0" cy="0"/>
          <a:chOff x="0" y="0"/>
          <a:chExt cx="0" cy="0"/>
        </a:xfrm>
      </p:grpSpPr>
      <p:sp>
        <p:nvSpPr>
          <p:cNvPr id="477" name="Google Shape;477;p30"/>
          <p:cNvSpPr txBox="1"/>
          <p:nvPr/>
        </p:nvSpPr>
        <p:spPr>
          <a:xfrm>
            <a:off x="548640" y="457200"/>
            <a:ext cx="7315200" cy="2743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50" b="1" i="0" spc="400">
                <a:solidFill>
                  <a:srgbClr val="9FDCB6"/>
                </a:solidFill>
                <a:latin typeface="Calibri"/>
                <a:ea typeface="Calibri"/>
                <a:cs typeface="Calibri"/>
                <a:sym typeface="Calibri"/>
              </a:rPr>
              <a:t>15 DECEMBER 2015  ·  OAKVILLE CHAMBER OF COMMERCE</a:t>
            </a:r>
            <a:endParaRPr/>
          </a:p>
        </p:txBody>
      </p:sp>
      <p:sp>
        <p:nvSpPr>
          <p:cNvPr id="478" name="Google Shape;478;p30"/>
          <p:cNvSpPr txBox="1"/>
          <p:nvPr/>
        </p:nvSpPr>
        <p:spPr>
          <a:xfrm>
            <a:off x="548640" y="731520"/>
            <a:ext cx="8046720" cy="64008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150" b="1" i="0">
                <a:solidFill>
                  <a:srgbClr val="FFFFFF"/>
                </a:solidFill>
                <a:latin typeface="Palatino Linotype"/>
                <a:ea typeface="Palatino Linotype"/>
                <a:cs typeface="Palatino Linotype"/>
                <a:sym typeface="Palatino Linotype"/>
              </a:rPr>
              <a:t>Speaking for our faiths</a:t>
            </a:r>
            <a:endParaRPr/>
          </a:p>
        </p:txBody>
      </p:sp>
      <p:pic>
        <p:nvPicPr>
          <p:cNvPr id="479" name="Google Shape;479;p30" descr="Council leaders on stage at the Oakville Chamber of Commerce programme, December 2015, with Imam Abdul-Qayyum Mufti at the podium."/>
          <p:cNvPicPr preferRelativeResize="0"/>
          <p:nvPr/>
        </p:nvPicPr>
        <p:blipFill rotWithShape="1">
          <a:blip r:embed="rId3">
            <a:alphaModFix/>
          </a:blip>
          <a:srcRect/>
          <a:stretch/>
        </p:blipFill>
        <p:spPr>
          <a:xfrm>
            <a:off x="548640" y="1508760"/>
            <a:ext cx="5120640" cy="3108960"/>
          </a:xfrm>
          <a:prstGeom prst="rect">
            <a:avLst/>
          </a:prstGeom>
          <a:noFill/>
          <a:ln>
            <a:noFill/>
          </a:ln>
        </p:spPr>
      </p:pic>
      <p:pic>
        <p:nvPicPr>
          <p:cNvPr id="480" name="Google Shape;480;p30"/>
          <p:cNvPicPr preferRelativeResize="0"/>
          <p:nvPr/>
        </p:nvPicPr>
        <p:blipFill rotWithShape="1">
          <a:blip r:embed="rId4">
            <a:alphaModFix/>
          </a:blip>
          <a:srcRect/>
          <a:stretch/>
        </p:blipFill>
        <p:spPr>
          <a:xfrm>
            <a:off x="6281928" y="1508760"/>
            <a:ext cx="1975104" cy="1481328"/>
          </a:xfrm>
          <a:prstGeom prst="rect">
            <a:avLst/>
          </a:prstGeom>
          <a:noFill/>
          <a:ln>
            <a:noFill/>
          </a:ln>
        </p:spPr>
      </p:pic>
      <p:pic>
        <p:nvPicPr>
          <p:cNvPr id="481" name="Google Shape;481;p30" descr="Council leaders on stage while a faith leader speaks, December 2015."/>
          <p:cNvPicPr preferRelativeResize="0"/>
          <p:nvPr/>
        </p:nvPicPr>
        <p:blipFill rotWithShape="1">
          <a:blip r:embed="rId5">
            <a:alphaModFix/>
          </a:blip>
          <a:srcRect/>
          <a:stretch/>
        </p:blipFill>
        <p:spPr>
          <a:xfrm>
            <a:off x="5943600" y="3136392"/>
            <a:ext cx="2651760" cy="1481328"/>
          </a:xfrm>
          <a:prstGeom prst="rect">
            <a:avLst/>
          </a:prstGeom>
          <a:noFill/>
          <a:ln>
            <a:noFill/>
          </a:ln>
        </p:spPr>
      </p:pic>
      <p:sp>
        <p:nvSpPr>
          <p:cNvPr id="482" name="Google Shape;482;p30"/>
          <p:cNvSpPr txBox="1"/>
          <p:nvPr/>
        </p:nvSpPr>
        <p:spPr>
          <a:xfrm>
            <a:off x="548640" y="4690872"/>
            <a:ext cx="5120640" cy="2743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00" b="0" i="0">
                <a:solidFill>
                  <a:srgbClr val="CFE5D5"/>
                </a:solidFill>
                <a:latin typeface="Calibri"/>
                <a:ea typeface="Calibri"/>
                <a:cs typeface="Calibri"/>
                <a:sym typeface="Calibri"/>
              </a:rPr>
              <a:t>Council leaders on stage, each speaking for their own tradition. Photograph: Fotografia Boutique.</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F5C2E"/>
        </a:solidFill>
        <a:effectLst/>
      </p:bgPr>
    </p:bg>
    <p:spTree>
      <p:nvGrpSpPr>
        <p:cNvPr id="1" name="Shape 487"/>
        <p:cNvGrpSpPr/>
        <p:nvPr/>
      </p:nvGrpSpPr>
      <p:grpSpPr>
        <a:xfrm>
          <a:off x="0" y="0"/>
          <a:ext cx="0" cy="0"/>
          <a:chOff x="0" y="0"/>
          <a:chExt cx="0" cy="0"/>
        </a:xfrm>
      </p:grpSpPr>
      <p:sp>
        <p:nvSpPr>
          <p:cNvPr id="488" name="Google Shape;488;p31"/>
          <p:cNvSpPr txBox="1"/>
          <p:nvPr/>
        </p:nvSpPr>
        <p:spPr>
          <a:xfrm>
            <a:off x="548640" y="502920"/>
            <a:ext cx="73152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9FDCB6"/>
              </a:buClr>
              <a:buSzPts val="1250"/>
              <a:buFont typeface="Calibri"/>
              <a:buNone/>
            </a:pPr>
            <a:r>
              <a:rPr lang="en-US" sz="1250" b="1" spc="400">
                <a:solidFill>
                  <a:srgbClr val="9FDCB6"/>
                </a:solidFill>
                <a:latin typeface="Calibri"/>
                <a:ea typeface="Calibri"/>
                <a:cs typeface="Calibri"/>
                <a:sym typeface="Calibri"/>
              </a:rPr>
              <a:t>DECEMBER 2015  ·  REFUGEE SPONSORSHIP</a:t>
            </a:r>
            <a:endParaRPr sz="1100">
              <a:solidFill>
                <a:schemeClr val="dk1"/>
              </a:solidFill>
              <a:latin typeface="Calibri"/>
              <a:ea typeface="Calibri"/>
              <a:cs typeface="Calibri"/>
              <a:sym typeface="Calibri"/>
            </a:endParaRPr>
          </a:p>
        </p:txBody>
      </p:sp>
      <p:sp>
        <p:nvSpPr>
          <p:cNvPr id="489" name="Google Shape;489;p31"/>
          <p:cNvSpPr txBox="1"/>
          <p:nvPr/>
        </p:nvSpPr>
        <p:spPr>
          <a:xfrm>
            <a:off x="548640" y="777240"/>
            <a:ext cx="8046720"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3600"/>
              <a:buFont typeface="Palatino Linotype"/>
              <a:buNone/>
            </a:pPr>
            <a:r>
              <a:rPr lang="en-US" sz="3600" b="1">
                <a:solidFill>
                  <a:srgbClr val="FFFFFF"/>
                </a:solidFill>
                <a:latin typeface="Palatino Linotype"/>
                <a:ea typeface="Palatino Linotype"/>
                <a:cs typeface="Palatino Linotype"/>
                <a:sym typeface="Palatino Linotype"/>
              </a:rPr>
              <a:t>Abraham’s Children</a:t>
            </a:r>
            <a:endParaRPr sz="3200">
              <a:solidFill>
                <a:schemeClr val="dk1"/>
              </a:solidFill>
              <a:latin typeface="Calibri"/>
              <a:ea typeface="Calibri"/>
              <a:cs typeface="Calibri"/>
              <a:sym typeface="Calibri"/>
            </a:endParaRPr>
          </a:p>
        </p:txBody>
      </p:sp>
      <p:sp>
        <p:nvSpPr>
          <p:cNvPr id="490" name="Google Shape;490;p31"/>
          <p:cNvSpPr/>
          <p:nvPr/>
        </p:nvSpPr>
        <p:spPr>
          <a:xfrm>
            <a:off x="868680" y="1828800"/>
            <a:ext cx="1737360" cy="1737360"/>
          </a:xfrm>
          <a:prstGeom prst="ellipse">
            <a:avLst/>
          </a:prstGeom>
          <a:solidFill>
            <a:srgbClr val="2E7D32"/>
          </a:solidFill>
          <a:ln w="19050" cap="flat" cmpd="sng">
            <a:solidFill>
              <a:srgbClr val="9FDCB6"/>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1" name="Google Shape;491;p31"/>
          <p:cNvSpPr txBox="1"/>
          <p:nvPr/>
        </p:nvSpPr>
        <p:spPr>
          <a:xfrm>
            <a:off x="1005840" y="1828800"/>
            <a:ext cx="1463040" cy="17373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450"/>
              <a:buFont typeface="Calibri"/>
              <a:buNone/>
            </a:pPr>
            <a:r>
              <a:rPr lang="en-US" sz="1450" b="1">
                <a:solidFill>
                  <a:srgbClr val="FFFFFF"/>
                </a:solidFill>
                <a:latin typeface="Calibri"/>
                <a:ea typeface="Calibri"/>
                <a:cs typeface="Calibri"/>
                <a:sym typeface="Calibri"/>
              </a:rPr>
              <a:t>Maple Grove United Church</a:t>
            </a:r>
            <a:endParaRPr sz="1300">
              <a:solidFill>
                <a:schemeClr val="dk1"/>
              </a:solidFill>
              <a:latin typeface="Calibri"/>
              <a:ea typeface="Calibri"/>
              <a:cs typeface="Calibri"/>
              <a:sym typeface="Calibri"/>
            </a:endParaRPr>
          </a:p>
        </p:txBody>
      </p:sp>
      <p:sp>
        <p:nvSpPr>
          <p:cNvPr id="492" name="Google Shape;492;p31"/>
          <p:cNvSpPr/>
          <p:nvPr/>
        </p:nvSpPr>
        <p:spPr>
          <a:xfrm>
            <a:off x="2880360" y="1828800"/>
            <a:ext cx="1737360" cy="1737360"/>
          </a:xfrm>
          <a:prstGeom prst="ellipse">
            <a:avLst/>
          </a:prstGeom>
          <a:solidFill>
            <a:srgbClr val="2E7D32"/>
          </a:solidFill>
          <a:ln w="19050" cap="flat" cmpd="sng">
            <a:solidFill>
              <a:srgbClr val="9FDCB6"/>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3" name="Google Shape;493;p31"/>
          <p:cNvSpPr txBox="1"/>
          <p:nvPr/>
        </p:nvSpPr>
        <p:spPr>
          <a:xfrm>
            <a:off x="3017520" y="1828800"/>
            <a:ext cx="1463040" cy="17373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450"/>
              <a:buFont typeface="Calibri"/>
              <a:buNone/>
            </a:pPr>
            <a:r>
              <a:rPr lang="en-US" sz="1450" b="1">
                <a:solidFill>
                  <a:srgbClr val="FFFFFF"/>
                </a:solidFill>
                <a:latin typeface="Calibri"/>
                <a:ea typeface="Calibri"/>
                <a:cs typeface="Calibri"/>
                <a:sym typeface="Calibri"/>
              </a:rPr>
              <a:t>Shaarei-Beth El Synagogue</a:t>
            </a:r>
            <a:endParaRPr sz="1300">
              <a:solidFill>
                <a:schemeClr val="dk1"/>
              </a:solidFill>
              <a:latin typeface="Calibri"/>
              <a:ea typeface="Calibri"/>
              <a:cs typeface="Calibri"/>
              <a:sym typeface="Calibri"/>
            </a:endParaRPr>
          </a:p>
        </p:txBody>
      </p:sp>
      <p:sp>
        <p:nvSpPr>
          <p:cNvPr id="494" name="Google Shape;494;p31"/>
          <p:cNvSpPr/>
          <p:nvPr/>
        </p:nvSpPr>
        <p:spPr>
          <a:xfrm>
            <a:off x="4892040" y="1828800"/>
            <a:ext cx="1737360" cy="1737360"/>
          </a:xfrm>
          <a:prstGeom prst="ellipse">
            <a:avLst/>
          </a:prstGeom>
          <a:solidFill>
            <a:srgbClr val="2E7D32"/>
          </a:solidFill>
          <a:ln w="19050" cap="flat" cmpd="sng">
            <a:solidFill>
              <a:srgbClr val="9FDCB6"/>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5" name="Google Shape;495;p31"/>
          <p:cNvSpPr txBox="1"/>
          <p:nvPr/>
        </p:nvSpPr>
        <p:spPr>
          <a:xfrm>
            <a:off x="5029200" y="1828800"/>
            <a:ext cx="1463040" cy="17373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300"/>
              <a:buFont typeface="Calibri"/>
              <a:buNone/>
            </a:pPr>
            <a:r>
              <a:rPr lang="en-US" sz="1300" b="1">
                <a:solidFill>
                  <a:srgbClr val="FFFFFF"/>
                </a:solidFill>
                <a:latin typeface="Calibri"/>
                <a:ea typeface="Calibri"/>
                <a:cs typeface="Calibri"/>
                <a:sym typeface="Calibri"/>
              </a:rPr>
              <a:t>CSRDN Muslim group</a:t>
            </a:r>
            <a:endParaRPr sz="1300">
              <a:solidFill>
                <a:schemeClr val="dk1"/>
              </a:solidFill>
              <a:latin typeface="Calibri"/>
              <a:ea typeface="Calibri"/>
              <a:cs typeface="Calibri"/>
              <a:sym typeface="Calibri"/>
            </a:endParaRPr>
          </a:p>
        </p:txBody>
      </p:sp>
      <p:cxnSp>
        <p:nvCxnSpPr>
          <p:cNvPr id="496" name="Google Shape;496;p31"/>
          <p:cNvCxnSpPr/>
          <p:nvPr/>
        </p:nvCxnSpPr>
        <p:spPr>
          <a:xfrm>
            <a:off x="6720840" y="2697480"/>
            <a:ext cx="411480" cy="0"/>
          </a:xfrm>
          <a:prstGeom prst="straightConnector1">
            <a:avLst/>
          </a:prstGeom>
          <a:noFill/>
          <a:ln w="25400" cap="flat" cmpd="sng">
            <a:solidFill>
              <a:srgbClr val="9FDCB6"/>
            </a:solidFill>
            <a:prstDash val="solid"/>
            <a:round/>
            <a:headEnd type="none" w="sm" len="sm"/>
            <a:tailEnd type="triangle" w="med" len="med"/>
          </a:ln>
        </p:spPr>
      </p:cxnSp>
      <p:sp>
        <p:nvSpPr>
          <p:cNvPr id="497" name="Google Shape;497;p31"/>
          <p:cNvSpPr/>
          <p:nvPr/>
        </p:nvSpPr>
        <p:spPr>
          <a:xfrm>
            <a:off x="7269480" y="2011680"/>
            <a:ext cx="1371600" cy="1371600"/>
          </a:xfrm>
          <a:prstGeom prst="ellipse">
            <a:avLst/>
          </a:prstGeom>
          <a:solidFill>
            <a:srgbClr val="03A54E"/>
          </a:solidFill>
          <a:ln w="12700" cap="flat" cmpd="sng">
            <a:solidFill>
              <a:srgbClr val="03A54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8" name="Google Shape;498;p31"/>
          <p:cNvSpPr txBox="1"/>
          <p:nvPr/>
        </p:nvSpPr>
        <p:spPr>
          <a:xfrm>
            <a:off x="7360920" y="2011680"/>
            <a:ext cx="1188720" cy="13716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450"/>
              <a:buFont typeface="Calibri"/>
              <a:buNone/>
            </a:pPr>
            <a:r>
              <a:rPr lang="en-US" sz="1450" b="1">
                <a:solidFill>
                  <a:srgbClr val="FFFFFF"/>
                </a:solidFill>
                <a:latin typeface="Calibri"/>
                <a:ea typeface="Calibri"/>
                <a:cs typeface="Calibri"/>
                <a:sym typeface="Calibri"/>
              </a:rPr>
              <a:t>One family from Syria</a:t>
            </a:r>
            <a:endParaRPr sz="1300">
              <a:solidFill>
                <a:schemeClr val="dk1"/>
              </a:solidFill>
              <a:latin typeface="Calibri"/>
              <a:ea typeface="Calibri"/>
              <a:cs typeface="Calibri"/>
              <a:sym typeface="Calibri"/>
            </a:endParaRPr>
          </a:p>
        </p:txBody>
      </p:sp>
      <p:sp>
        <p:nvSpPr>
          <p:cNvPr id="499" name="Google Shape;499;p31"/>
          <p:cNvSpPr txBox="1"/>
          <p:nvPr/>
        </p:nvSpPr>
        <p:spPr>
          <a:xfrm>
            <a:off x="548640" y="3931920"/>
            <a:ext cx="804672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9FDCB6"/>
              </a:buClr>
              <a:buSzPts val="2250"/>
              <a:buFont typeface="Palatino Linotype"/>
              <a:buNone/>
            </a:pPr>
            <a:r>
              <a:rPr lang="en-US" sz="2250" i="1">
                <a:solidFill>
                  <a:srgbClr val="9FDCB6"/>
                </a:solidFill>
                <a:latin typeface="Palatino Linotype"/>
                <a:ea typeface="Palatino Linotype"/>
                <a:cs typeface="Palatino Linotype"/>
                <a:sym typeface="Palatino Linotype"/>
              </a:rPr>
              <a:t>Three traditions, one family, one undertaking.</a:t>
            </a:r>
            <a:endParaRPr sz="2000">
              <a:solidFill>
                <a:schemeClr val="dk1"/>
              </a:solidFill>
              <a:latin typeface="Calibri"/>
              <a:ea typeface="Calibri"/>
              <a:cs typeface="Calibri"/>
              <a:sym typeface="Calibri"/>
            </a:endParaRPr>
          </a:p>
        </p:txBody>
      </p:sp>
      <p:sp>
        <p:nvSpPr>
          <p:cNvPr id="500" name="Google Shape;500;p31"/>
          <p:cNvSpPr txBox="1"/>
          <p:nvPr/>
        </p:nvSpPr>
        <p:spPr>
          <a:xfrm>
            <a:off x="548640" y="4434840"/>
            <a:ext cx="804672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FE5D5"/>
              </a:buClr>
              <a:buSzPts val="1250"/>
              <a:buFont typeface="Calibri"/>
              <a:buNone/>
            </a:pPr>
            <a:r>
              <a:rPr lang="en-US" sz="1250">
                <a:solidFill>
                  <a:srgbClr val="CFE5D5"/>
                </a:solidFill>
                <a:latin typeface="Calibri"/>
                <a:ea typeface="Calibri"/>
                <a:cs typeface="Calibri"/>
                <a:sym typeface="Calibri"/>
              </a:rPr>
              <a:t>Jews, Christians and Muslims all trace their faith to Abraham — and all three scriptures command hospitality to the stranger.</a:t>
            </a:r>
            <a:endParaRPr sz="1200">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pic>
        <p:nvPicPr>
          <p:cNvPr id="505" name="Google Shape;505;p32" descr="refugee.jpg"/>
          <p:cNvPicPr preferRelativeResize="0"/>
          <p:nvPr/>
        </p:nvPicPr>
        <p:blipFill rotWithShape="1">
          <a:blip r:embed="rId3">
            <a:alphaModFix/>
          </a:blip>
          <a:srcRect/>
          <a:stretch/>
        </p:blipFill>
        <p:spPr>
          <a:xfrm>
            <a:off x="685800" y="548640"/>
            <a:ext cx="3657600" cy="2743200"/>
          </a:xfrm>
          <a:prstGeom prst="rect">
            <a:avLst/>
          </a:prstGeom>
          <a:noFill/>
          <a:ln>
            <a:noFill/>
          </a:ln>
        </p:spPr>
      </p:pic>
      <p:sp>
        <p:nvSpPr>
          <p:cNvPr id="506" name="Google Shape;506;p32"/>
          <p:cNvSpPr txBox="1"/>
          <p:nvPr/>
        </p:nvSpPr>
        <p:spPr>
          <a:xfrm>
            <a:off x="685800" y="3364992"/>
            <a:ext cx="3657600" cy="15388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50" b="0" i="0">
                <a:solidFill>
                  <a:srgbClr val="3D4A40"/>
                </a:solidFill>
                <a:latin typeface="Calibri"/>
                <a:ea typeface="Calibri"/>
                <a:cs typeface="Calibri"/>
                <a:sym typeface="Calibri"/>
              </a:rPr>
              <a:t>The family, with the leaders who brought them here</a:t>
            </a:r>
            <a:endParaRPr sz="1000" b="0" i="0">
              <a:solidFill>
                <a:srgbClr val="3D4A40"/>
              </a:solidFill>
              <a:latin typeface="Calibri"/>
              <a:ea typeface="Calibri"/>
              <a:cs typeface="Calibri"/>
              <a:sym typeface="Calibri"/>
            </a:endParaRPr>
          </a:p>
        </p:txBody>
      </p:sp>
      <p:sp>
        <p:nvSpPr>
          <p:cNvPr id="507" name="Google Shape;507;p32"/>
          <p:cNvSpPr txBox="1"/>
          <p:nvPr/>
        </p:nvSpPr>
        <p:spPr>
          <a:xfrm>
            <a:off x="4800600" y="548640"/>
            <a:ext cx="3840480" cy="2743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50" b="1" i="0" spc="400">
                <a:solidFill>
                  <a:srgbClr val="2E7D32"/>
                </a:solidFill>
                <a:latin typeface="Calibri"/>
                <a:ea typeface="Calibri"/>
                <a:cs typeface="Calibri"/>
                <a:sym typeface="Calibri"/>
              </a:rPr>
              <a:t>ABRAHAM’S CHILDREN  ·  THE TEAM</a:t>
            </a:r>
            <a:endParaRPr/>
          </a:p>
        </p:txBody>
      </p:sp>
      <p:sp>
        <p:nvSpPr>
          <p:cNvPr id="508" name="Google Shape;508;p32"/>
          <p:cNvSpPr txBox="1"/>
          <p:nvPr/>
        </p:nvSpPr>
        <p:spPr>
          <a:xfrm>
            <a:off x="4800600" y="809116"/>
            <a:ext cx="3840480" cy="9144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950" b="1" i="0">
                <a:solidFill>
                  <a:srgbClr val="1F5C2E"/>
                </a:solidFill>
                <a:latin typeface="Palatino Linotype"/>
                <a:ea typeface="Palatino Linotype"/>
                <a:cs typeface="Palatino Linotype"/>
                <a:sym typeface="Palatino Linotype"/>
              </a:rPr>
              <a:t>“How can we help?”</a:t>
            </a:r>
            <a:endParaRPr/>
          </a:p>
        </p:txBody>
      </p:sp>
      <p:sp>
        <p:nvSpPr>
          <p:cNvPr id="509" name="Google Shape;509;p32"/>
          <p:cNvSpPr/>
          <p:nvPr/>
        </p:nvSpPr>
        <p:spPr>
          <a:xfrm>
            <a:off x="4800600" y="1520774"/>
            <a:ext cx="82296" cy="82296"/>
          </a:xfrm>
          <a:prstGeom prst="ellipse">
            <a:avLst/>
          </a:prstGeom>
          <a:solidFill>
            <a:srgbClr val="03A54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10" name="Google Shape;510;p32"/>
          <p:cNvSpPr txBox="1"/>
          <p:nvPr/>
        </p:nvSpPr>
        <p:spPr>
          <a:xfrm>
            <a:off x="5029200" y="1409827"/>
            <a:ext cx="3612000" cy="6696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50" b="0" i="0" dirty="0">
                <a:solidFill>
                  <a:srgbClr val="3D4A40"/>
                </a:solidFill>
                <a:latin typeface="Calibri"/>
                <a:ea typeface="Calibri"/>
                <a:cs typeface="Calibri"/>
                <a:sym typeface="Calibri"/>
              </a:rPr>
              <a:t>Dr. Aliya Khan, of the I</a:t>
            </a:r>
            <a:r>
              <a:rPr lang="en-US" sz="1450" dirty="0">
                <a:solidFill>
                  <a:srgbClr val="3D4A40"/>
                </a:solidFill>
                <a:latin typeface="Calibri"/>
                <a:ea typeface="Calibri"/>
                <a:cs typeface="Calibri"/>
                <a:sym typeface="Calibri"/>
              </a:rPr>
              <a:t>C</a:t>
            </a:r>
            <a:r>
              <a:rPr lang="en-US" sz="1450" b="0" i="0" dirty="0">
                <a:solidFill>
                  <a:srgbClr val="3D4A40"/>
                </a:solidFill>
                <a:latin typeface="Calibri"/>
                <a:ea typeface="Calibri"/>
                <a:cs typeface="Calibri"/>
                <a:sym typeface="Calibri"/>
              </a:rPr>
              <a:t>NA mosque, and Heather Donaldson, of Maple Grove United Church, asked the question that started it.</a:t>
            </a:r>
            <a:endParaRPr dirty="0"/>
          </a:p>
        </p:txBody>
      </p:sp>
      <p:sp>
        <p:nvSpPr>
          <p:cNvPr id="511" name="Google Shape;511;p32"/>
          <p:cNvSpPr/>
          <p:nvPr/>
        </p:nvSpPr>
        <p:spPr>
          <a:xfrm>
            <a:off x="4800600" y="2257247"/>
            <a:ext cx="82296" cy="82296"/>
          </a:xfrm>
          <a:prstGeom prst="ellipse">
            <a:avLst/>
          </a:prstGeom>
          <a:solidFill>
            <a:srgbClr val="03A54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12" name="Google Shape;512;p32"/>
          <p:cNvSpPr txBox="1"/>
          <p:nvPr/>
        </p:nvSpPr>
        <p:spPr>
          <a:xfrm>
            <a:off x="5029200" y="2146300"/>
            <a:ext cx="3611880" cy="60016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50" b="0" i="0">
                <a:solidFill>
                  <a:srgbClr val="3D4A40"/>
                </a:solidFill>
                <a:latin typeface="Calibri"/>
                <a:ea typeface="Calibri"/>
                <a:cs typeface="Calibri"/>
                <a:sym typeface="Calibri"/>
              </a:rPr>
              <a:t>Sandra Onufryk and Katy Joaquim led the Oakville interfaith team.</a:t>
            </a:r>
            <a:endParaRPr/>
          </a:p>
        </p:txBody>
      </p:sp>
      <p:sp>
        <p:nvSpPr>
          <p:cNvPr id="513" name="Google Shape;513;p32"/>
          <p:cNvSpPr/>
          <p:nvPr/>
        </p:nvSpPr>
        <p:spPr>
          <a:xfrm>
            <a:off x="4800600" y="2793949"/>
            <a:ext cx="82296" cy="82296"/>
          </a:xfrm>
          <a:prstGeom prst="ellipse">
            <a:avLst/>
          </a:prstGeom>
          <a:solidFill>
            <a:srgbClr val="03A54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14" name="Google Shape;514;p32"/>
          <p:cNvSpPr txBox="1"/>
          <p:nvPr/>
        </p:nvSpPr>
        <p:spPr>
          <a:xfrm>
            <a:off x="5029200" y="2683002"/>
            <a:ext cx="3611880" cy="40011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50" b="0" i="0">
                <a:solidFill>
                  <a:srgbClr val="3D4A40"/>
                </a:solidFill>
                <a:latin typeface="Calibri"/>
                <a:ea typeface="Calibri"/>
                <a:cs typeface="Calibri"/>
                <a:sym typeface="Calibri"/>
              </a:rPr>
              <a:t>A joint effort, featured by the Toronto Star and WSNBC.</a:t>
            </a:r>
            <a:endParaRPr sz="1300" b="0" i="0">
              <a:solidFill>
                <a:srgbClr val="3D4A40"/>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4F7F1"/>
        </a:solidFill>
        <a:effectLst/>
      </p:bgPr>
    </p:bg>
    <p:spTree>
      <p:nvGrpSpPr>
        <p:cNvPr id="1" name="Shape 519"/>
        <p:cNvGrpSpPr/>
        <p:nvPr/>
      </p:nvGrpSpPr>
      <p:grpSpPr>
        <a:xfrm>
          <a:off x="0" y="0"/>
          <a:ext cx="0" cy="0"/>
          <a:chOff x="0" y="0"/>
          <a:chExt cx="0" cy="0"/>
        </a:xfrm>
      </p:grpSpPr>
      <p:pic>
        <p:nvPicPr>
          <p:cNvPr id="520" name="Google Shape;520;p33" descr="Council members outside the new Oakville Trafalgar Memorial Hospital, during the Council’s campaign that raised $100,000 for the hospital."/>
          <p:cNvPicPr preferRelativeResize="0"/>
          <p:nvPr/>
        </p:nvPicPr>
        <p:blipFill rotWithShape="1">
          <a:blip r:embed="rId3">
            <a:alphaModFix/>
          </a:blip>
          <a:srcRect/>
          <a:stretch/>
        </p:blipFill>
        <p:spPr>
          <a:xfrm>
            <a:off x="548640" y="548640"/>
            <a:ext cx="5212080" cy="3474720"/>
          </a:xfrm>
          <a:prstGeom prst="rect">
            <a:avLst/>
          </a:prstGeom>
          <a:noFill/>
          <a:ln>
            <a:noFill/>
          </a:ln>
        </p:spPr>
      </p:pic>
      <p:sp>
        <p:nvSpPr>
          <p:cNvPr id="521" name="Google Shape;521;p33"/>
          <p:cNvSpPr txBox="1"/>
          <p:nvPr/>
        </p:nvSpPr>
        <p:spPr>
          <a:xfrm>
            <a:off x="548640" y="4114800"/>
            <a:ext cx="5212080" cy="3657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b="0" i="0">
                <a:solidFill>
                  <a:srgbClr val="3D4A40"/>
                </a:solidFill>
                <a:latin typeface="Calibri"/>
                <a:ea typeface="Calibri"/>
                <a:cs typeface="Calibri"/>
                <a:sym typeface="Calibri"/>
              </a:rPr>
              <a:t>Council members outside the new Oakville Trafalgar Memorial Hospital.</a:t>
            </a:r>
            <a:endParaRPr/>
          </a:p>
        </p:txBody>
      </p:sp>
      <p:sp>
        <p:nvSpPr>
          <p:cNvPr id="522" name="Google Shape;522;p33"/>
          <p:cNvSpPr txBox="1"/>
          <p:nvPr/>
        </p:nvSpPr>
        <p:spPr>
          <a:xfrm>
            <a:off x="6126480" y="548640"/>
            <a:ext cx="2560320" cy="2743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00" b="1" i="0" spc="400">
                <a:solidFill>
                  <a:srgbClr val="2E7D32"/>
                </a:solidFill>
                <a:latin typeface="Calibri"/>
                <a:ea typeface="Calibri"/>
                <a:cs typeface="Calibri"/>
                <a:sym typeface="Calibri"/>
              </a:rPr>
              <a:t>BEYOND OUR OWN WALLS</a:t>
            </a:r>
            <a:endParaRPr/>
          </a:p>
        </p:txBody>
      </p:sp>
      <p:sp>
        <p:nvSpPr>
          <p:cNvPr id="523" name="Google Shape;523;p33"/>
          <p:cNvSpPr txBox="1"/>
          <p:nvPr/>
        </p:nvSpPr>
        <p:spPr>
          <a:xfrm>
            <a:off x="6126480" y="868680"/>
            <a:ext cx="2560320" cy="8229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700" b="1" i="0">
                <a:solidFill>
                  <a:srgbClr val="1F5C2E"/>
                </a:solidFill>
                <a:latin typeface="Palatino Linotype"/>
                <a:ea typeface="Palatino Linotype"/>
                <a:cs typeface="Palatino Linotype"/>
                <a:sym typeface="Palatino Linotype"/>
              </a:rPr>
              <a:t>For the whole community</a:t>
            </a:r>
            <a:endParaRPr/>
          </a:p>
        </p:txBody>
      </p:sp>
      <p:sp>
        <p:nvSpPr>
          <p:cNvPr id="524" name="Google Shape;524;p33"/>
          <p:cNvSpPr txBox="1"/>
          <p:nvPr/>
        </p:nvSpPr>
        <p:spPr>
          <a:xfrm>
            <a:off x="6126480" y="1828800"/>
            <a:ext cx="2560320" cy="67710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4950" b="1" i="0">
                <a:solidFill>
                  <a:srgbClr val="03A54E"/>
                </a:solidFill>
                <a:latin typeface="Palatino Linotype"/>
                <a:ea typeface="Palatino Linotype"/>
                <a:cs typeface="Palatino Linotype"/>
                <a:sym typeface="Palatino Linotype"/>
              </a:rPr>
              <a:t>$150,000</a:t>
            </a:r>
            <a:endParaRPr/>
          </a:p>
        </p:txBody>
      </p:sp>
      <p:sp>
        <p:nvSpPr>
          <p:cNvPr id="525" name="Google Shape;525;p33"/>
          <p:cNvSpPr txBox="1"/>
          <p:nvPr/>
        </p:nvSpPr>
        <p:spPr>
          <a:xfrm>
            <a:off x="6126480" y="2651760"/>
            <a:ext cx="2560320" cy="12801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50" b="0" i="0">
                <a:solidFill>
                  <a:srgbClr val="3D4A40"/>
                </a:solidFill>
                <a:latin typeface="Calibri"/>
                <a:ea typeface="Calibri"/>
                <a:cs typeface="Calibri"/>
                <a:sym typeface="Calibri"/>
              </a:rPr>
              <a:t>raised by members of the Council for Oakville’s new hospital.</a:t>
            </a:r>
            <a:endParaRPr/>
          </a:p>
        </p:txBody>
      </p:sp>
      <p:sp>
        <p:nvSpPr>
          <p:cNvPr id="526" name="Google Shape;526;p33"/>
          <p:cNvSpPr txBox="1"/>
          <p:nvPr/>
        </p:nvSpPr>
        <p:spPr>
          <a:xfrm>
            <a:off x="6126480" y="3977639"/>
            <a:ext cx="2560320" cy="8229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50" b="0" i="1">
                <a:solidFill>
                  <a:srgbClr val="2E7D32"/>
                </a:solidFill>
                <a:latin typeface="Palatino Linotype"/>
                <a:ea typeface="Palatino Linotype"/>
                <a:cs typeface="Palatino Linotype"/>
                <a:sym typeface="Palatino Linotype"/>
              </a:rPr>
              <a:t>A hospital serves every faith, and none.</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4F7F1"/>
        </a:solidFill>
        <a:effectLst/>
      </p:bgPr>
    </p:bg>
    <p:spTree>
      <p:nvGrpSpPr>
        <p:cNvPr id="1" name="Shape 531"/>
        <p:cNvGrpSpPr/>
        <p:nvPr/>
      </p:nvGrpSpPr>
      <p:grpSpPr>
        <a:xfrm>
          <a:off x="0" y="0"/>
          <a:ext cx="0" cy="0"/>
          <a:chOff x="0" y="0"/>
          <a:chExt cx="0" cy="0"/>
        </a:xfrm>
      </p:grpSpPr>
      <p:sp>
        <p:nvSpPr>
          <p:cNvPr id="532" name="Google Shape;532;p34"/>
          <p:cNvSpPr txBox="1"/>
          <p:nvPr/>
        </p:nvSpPr>
        <p:spPr>
          <a:xfrm>
            <a:off x="548640" y="45720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E7D32"/>
              </a:buClr>
              <a:buSzPts val="1250"/>
              <a:buFont typeface="Calibri"/>
              <a:buNone/>
            </a:pPr>
            <a:r>
              <a:rPr lang="en-US" sz="1250" b="1" spc="400">
                <a:solidFill>
                  <a:srgbClr val="2E7D32"/>
                </a:solidFill>
                <a:latin typeface="Calibri"/>
                <a:ea typeface="Calibri"/>
                <a:cs typeface="Calibri"/>
                <a:sym typeface="Calibri"/>
              </a:rPr>
              <a:t>STARTING EARLY</a:t>
            </a:r>
            <a:endParaRPr sz="1100">
              <a:solidFill>
                <a:schemeClr val="dk1"/>
              </a:solidFill>
              <a:latin typeface="Calibri"/>
              <a:ea typeface="Calibri"/>
              <a:cs typeface="Calibri"/>
              <a:sym typeface="Calibri"/>
            </a:endParaRPr>
          </a:p>
        </p:txBody>
      </p:sp>
      <p:sp>
        <p:nvSpPr>
          <p:cNvPr id="533" name="Google Shape;533;p34"/>
          <p:cNvSpPr txBox="1"/>
          <p:nvPr/>
        </p:nvSpPr>
        <p:spPr>
          <a:xfrm>
            <a:off x="548640" y="731520"/>
            <a:ext cx="8046720" cy="548640"/>
          </a:xfrm>
          <a:prstGeom prst="rect">
            <a:avLst/>
          </a:prstGeom>
          <a:noFill/>
          <a:ln>
            <a:noFill/>
          </a:ln>
        </p:spPr>
        <p:txBody>
          <a:bodyPr spcFirstLastPara="1" wrap="square" lIns="0" tIns="0" rIns="0" bIns="0" anchor="t" anchorCtr="0">
            <a:noAutofit/>
          </a:bodyPr>
          <a:lstStyle/>
          <a:p>
            <a:pPr lvl="0">
              <a:buClr>
                <a:srgbClr val="1F5C2E"/>
              </a:buClr>
              <a:buSzPts val="3150"/>
            </a:pPr>
            <a:r>
              <a:rPr lang="en-US" sz="3150" b="1" dirty="0">
                <a:solidFill>
                  <a:srgbClr val="1F5C2E"/>
                </a:solidFill>
                <a:latin typeface="Palatino Linotype"/>
              </a:rPr>
              <a:t>Interfaith Peace Camp</a:t>
            </a:r>
            <a:endParaRPr sz="3150" b="1" dirty="0">
              <a:solidFill>
                <a:srgbClr val="1F5C2E"/>
              </a:solidFill>
              <a:latin typeface="Palatino Linotype"/>
              <a:sym typeface="Calibri"/>
            </a:endParaRPr>
          </a:p>
        </p:txBody>
      </p:sp>
      <p:pic>
        <p:nvPicPr>
          <p:cNvPr id="534" name="Google Shape;534;p34" descr="Council members at a Halton Catholic District School Board session, 2025."/>
          <p:cNvPicPr preferRelativeResize="0"/>
          <p:nvPr/>
        </p:nvPicPr>
        <p:blipFill rotWithShape="1">
          <a:blip r:embed="rId3">
            <a:alphaModFix/>
          </a:blip>
          <a:srcRect/>
          <a:stretch/>
        </p:blipFill>
        <p:spPr>
          <a:xfrm>
            <a:off x="548640" y="1508760"/>
            <a:ext cx="2743200" cy="2029968"/>
          </a:xfrm>
          <a:prstGeom prst="rect">
            <a:avLst/>
          </a:prstGeom>
          <a:noFill/>
          <a:ln>
            <a:noFill/>
          </a:ln>
        </p:spPr>
      </p:pic>
      <p:pic>
        <p:nvPicPr>
          <p:cNvPr id="535" name="Google Shape;535;p34" descr="A faith representative talking with a visitor at the Islam booth of an Interfaith Youth Festival."/>
          <p:cNvPicPr preferRelativeResize="0"/>
          <p:nvPr/>
        </p:nvPicPr>
        <p:blipFill rotWithShape="1">
          <a:blip r:embed="rId4">
            <a:alphaModFix/>
          </a:blip>
          <a:srcRect/>
          <a:stretch/>
        </p:blipFill>
        <p:spPr>
          <a:xfrm>
            <a:off x="3474720" y="1508760"/>
            <a:ext cx="2743200" cy="2029968"/>
          </a:xfrm>
          <a:prstGeom prst="rect">
            <a:avLst/>
          </a:prstGeom>
          <a:noFill/>
          <a:ln>
            <a:noFill/>
          </a:ln>
        </p:spPr>
      </p:pic>
      <p:sp>
        <p:nvSpPr>
          <p:cNvPr id="536" name="Google Shape;536;p34"/>
          <p:cNvSpPr txBox="1"/>
          <p:nvPr/>
        </p:nvSpPr>
        <p:spPr>
          <a:xfrm>
            <a:off x="548640" y="3611880"/>
            <a:ext cx="27432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D4A40"/>
              </a:buClr>
              <a:buSzPts val="1150"/>
              <a:buFont typeface="Calibri"/>
              <a:buNone/>
            </a:pPr>
            <a:r>
              <a:rPr lang="en-US" sz="1150">
                <a:solidFill>
                  <a:srgbClr val="3D4A40"/>
                </a:solidFill>
                <a:latin typeface="Calibri"/>
                <a:ea typeface="Calibri"/>
                <a:cs typeface="Calibri"/>
                <a:sym typeface="Calibri"/>
              </a:rPr>
              <a:t>Halton schools, November 2025</a:t>
            </a:r>
            <a:endParaRPr sz="1000">
              <a:solidFill>
                <a:schemeClr val="dk1"/>
              </a:solidFill>
              <a:latin typeface="Calibri"/>
              <a:ea typeface="Calibri"/>
              <a:cs typeface="Calibri"/>
              <a:sym typeface="Calibri"/>
            </a:endParaRPr>
          </a:p>
        </p:txBody>
      </p:sp>
      <p:sp>
        <p:nvSpPr>
          <p:cNvPr id="537" name="Google Shape;537;p34"/>
          <p:cNvSpPr txBox="1"/>
          <p:nvPr/>
        </p:nvSpPr>
        <p:spPr>
          <a:xfrm>
            <a:off x="3474720" y="3611880"/>
            <a:ext cx="27432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D4A40"/>
              </a:buClr>
              <a:buSzPts val="1150"/>
              <a:buFont typeface="Calibri"/>
              <a:buNone/>
            </a:pPr>
            <a:r>
              <a:rPr lang="en-US" sz="1150">
                <a:solidFill>
                  <a:srgbClr val="3D4A40"/>
                </a:solidFill>
                <a:latin typeface="Calibri"/>
                <a:ea typeface="Calibri"/>
                <a:cs typeface="Calibri"/>
                <a:sym typeface="Calibri"/>
              </a:rPr>
              <a:t>Interfaith Youth Festival</a:t>
            </a:r>
            <a:endParaRPr sz="1000">
              <a:solidFill>
                <a:schemeClr val="dk1"/>
              </a:solidFill>
              <a:latin typeface="Calibri"/>
              <a:ea typeface="Calibri"/>
              <a:cs typeface="Calibri"/>
              <a:sym typeface="Calibri"/>
            </a:endParaRPr>
          </a:p>
        </p:txBody>
      </p:sp>
      <p:sp>
        <p:nvSpPr>
          <p:cNvPr id="538" name="Google Shape;538;p34"/>
          <p:cNvSpPr txBox="1"/>
          <p:nvPr/>
        </p:nvSpPr>
        <p:spPr>
          <a:xfrm>
            <a:off x="6492240" y="1508760"/>
            <a:ext cx="2148840" cy="2029968"/>
          </a:xfrm>
          <a:prstGeom prst="rect">
            <a:avLst/>
          </a:prstGeom>
          <a:noFill/>
          <a:ln>
            <a:noFill/>
          </a:ln>
        </p:spPr>
        <p:txBody>
          <a:bodyPr spcFirstLastPara="1" wrap="square" lIns="0" tIns="0" rIns="0" bIns="0" anchor="t" anchorCtr="0">
            <a:noAutofit/>
          </a:bodyPr>
          <a:lstStyle/>
          <a:p>
            <a:pPr lvl="0">
              <a:spcBef>
                <a:spcPts val="400"/>
              </a:spcBef>
              <a:buClr>
                <a:srgbClr val="1F5C2E"/>
              </a:buClr>
              <a:buSzPts val="1300"/>
            </a:pPr>
            <a:endParaRPr lang="en-US" sz="1300" dirty="0">
              <a:solidFill>
                <a:srgbClr val="3D4A40"/>
              </a:solidFill>
              <a:latin typeface="Calibri"/>
              <a:ea typeface="Calibri"/>
              <a:cs typeface="Calibri"/>
            </a:endParaRPr>
          </a:p>
          <a:p>
            <a:pPr lvl="0">
              <a:spcBef>
                <a:spcPts val="400"/>
              </a:spcBef>
              <a:buClr>
                <a:srgbClr val="1F5C2E"/>
              </a:buClr>
              <a:buSzPts val="1300"/>
            </a:pPr>
            <a:endParaRPr lang="en-US" sz="1300" dirty="0">
              <a:solidFill>
                <a:srgbClr val="3D4A40"/>
              </a:solidFill>
              <a:latin typeface="Calibri"/>
              <a:ea typeface="Calibri"/>
              <a:cs typeface="Calibri"/>
            </a:endParaRPr>
          </a:p>
          <a:p>
            <a:pPr lvl="0">
              <a:spcBef>
                <a:spcPts val="400"/>
              </a:spcBef>
              <a:buClr>
                <a:srgbClr val="1F5C2E"/>
              </a:buClr>
              <a:buSzPts val="1300"/>
            </a:pPr>
            <a:r>
              <a:rPr lang="en-US" sz="1300" dirty="0">
                <a:solidFill>
                  <a:srgbClr val="3D4A40"/>
                </a:solidFill>
                <a:latin typeface="Calibri"/>
                <a:ea typeface="Calibri"/>
                <a:cs typeface="Calibri"/>
              </a:rPr>
              <a:t>Children and Youth leaders skip the books to learn about other faiths directly from people—and they can't wait to return!</a:t>
            </a:r>
            <a:endParaRPr sz="1300" dirty="0">
              <a:solidFill>
                <a:srgbClr val="3D4A40"/>
              </a:solidFill>
              <a:latin typeface="Calibri"/>
              <a:ea typeface="Calibri"/>
              <a:cs typeface="Calibri"/>
              <a:sym typeface="Calibri"/>
            </a:endParaRPr>
          </a:p>
        </p:txBody>
      </p:sp>
      <p:sp>
        <p:nvSpPr>
          <p:cNvPr id="539" name="Google Shape;539;p34"/>
          <p:cNvSpPr txBox="1"/>
          <p:nvPr/>
        </p:nvSpPr>
        <p:spPr>
          <a:xfrm>
            <a:off x="548640" y="4160520"/>
            <a:ext cx="804672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E7D32"/>
              </a:buClr>
              <a:buSzPts val="1900"/>
              <a:buFont typeface="Palatino Linotype"/>
              <a:buNone/>
            </a:pPr>
            <a:r>
              <a:rPr lang="en-US" sz="1900" i="1">
                <a:solidFill>
                  <a:srgbClr val="2E7D32"/>
                </a:solidFill>
                <a:latin typeface="Palatino Linotype"/>
                <a:ea typeface="Palatino Linotype"/>
                <a:cs typeface="Palatino Linotype"/>
                <a:sym typeface="Palatino Linotype"/>
              </a:rPr>
              <a:t>“Understanding is easiest to build before there is anything to undo.”</a:t>
            </a:r>
            <a:endParaRPr sz="1700">
              <a:solidFill>
                <a:schemeClr val="dk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4F7F1"/>
        </a:solidFill>
        <a:effectLst/>
      </p:bgPr>
    </p:bg>
    <p:spTree>
      <p:nvGrpSpPr>
        <p:cNvPr id="1" name="Shape 531">
          <a:extLst>
            <a:ext uri="{FF2B5EF4-FFF2-40B4-BE49-F238E27FC236}">
              <a16:creationId xmlns:a16="http://schemas.microsoft.com/office/drawing/2014/main" id="{6101DFCD-D3A0-9CA8-AB90-E204A4BBB877}"/>
            </a:ext>
          </a:extLst>
        </p:cNvPr>
        <p:cNvGrpSpPr/>
        <p:nvPr/>
      </p:nvGrpSpPr>
      <p:grpSpPr>
        <a:xfrm>
          <a:off x="0" y="0"/>
          <a:ext cx="0" cy="0"/>
          <a:chOff x="0" y="0"/>
          <a:chExt cx="0" cy="0"/>
        </a:xfrm>
      </p:grpSpPr>
      <p:sp>
        <p:nvSpPr>
          <p:cNvPr id="532" name="Google Shape;532;p34">
            <a:extLst>
              <a:ext uri="{FF2B5EF4-FFF2-40B4-BE49-F238E27FC236}">
                <a16:creationId xmlns:a16="http://schemas.microsoft.com/office/drawing/2014/main" id="{02A538D8-076F-C067-25AB-83B28897AFAA}"/>
              </a:ext>
            </a:extLst>
          </p:cNvPr>
          <p:cNvSpPr txBox="1"/>
          <p:nvPr/>
        </p:nvSpPr>
        <p:spPr>
          <a:xfrm>
            <a:off x="548640" y="45720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E7D32"/>
              </a:buClr>
              <a:buSzPts val="1250"/>
              <a:buFont typeface="Calibri"/>
              <a:buNone/>
            </a:pPr>
            <a:r>
              <a:rPr lang="en-US" sz="1250" b="1" spc="400">
                <a:solidFill>
                  <a:srgbClr val="2E7D32"/>
                </a:solidFill>
                <a:latin typeface="Calibri"/>
                <a:ea typeface="Calibri"/>
                <a:cs typeface="Calibri"/>
                <a:sym typeface="Calibri"/>
              </a:rPr>
              <a:t>STARTING EARLY</a:t>
            </a:r>
            <a:endParaRPr sz="1100">
              <a:solidFill>
                <a:schemeClr val="dk1"/>
              </a:solidFill>
              <a:latin typeface="Calibri"/>
              <a:ea typeface="Calibri"/>
              <a:cs typeface="Calibri"/>
              <a:sym typeface="Calibri"/>
            </a:endParaRPr>
          </a:p>
        </p:txBody>
      </p:sp>
      <p:sp>
        <p:nvSpPr>
          <p:cNvPr id="533" name="Google Shape;533;p34">
            <a:extLst>
              <a:ext uri="{FF2B5EF4-FFF2-40B4-BE49-F238E27FC236}">
                <a16:creationId xmlns:a16="http://schemas.microsoft.com/office/drawing/2014/main" id="{F02A2EC9-5B3A-4D68-47CD-6EDE89934A84}"/>
              </a:ext>
            </a:extLst>
          </p:cNvPr>
          <p:cNvSpPr txBox="1"/>
          <p:nvPr/>
        </p:nvSpPr>
        <p:spPr>
          <a:xfrm>
            <a:off x="548640" y="731520"/>
            <a:ext cx="8046720" cy="548640"/>
          </a:xfrm>
          <a:prstGeom prst="rect">
            <a:avLst/>
          </a:prstGeom>
          <a:noFill/>
          <a:ln>
            <a:noFill/>
          </a:ln>
        </p:spPr>
        <p:txBody>
          <a:bodyPr spcFirstLastPara="1" wrap="square" lIns="0" tIns="0" rIns="0" bIns="0" anchor="t" anchorCtr="0">
            <a:noAutofit/>
          </a:bodyPr>
          <a:lstStyle/>
          <a:p>
            <a:pPr lvl="0">
              <a:buClr>
                <a:srgbClr val="1F5C2E"/>
              </a:buClr>
              <a:buSzPts val="3150"/>
            </a:pPr>
            <a:r>
              <a:rPr lang="en-US" sz="3150" b="1" dirty="0">
                <a:solidFill>
                  <a:srgbClr val="1F5C2E"/>
                </a:solidFill>
                <a:latin typeface="Palatino Linotype"/>
              </a:rPr>
              <a:t>Interfaith Peace Camp</a:t>
            </a:r>
            <a:endParaRPr sz="3150" b="1" dirty="0">
              <a:solidFill>
                <a:srgbClr val="1F5C2E"/>
              </a:solidFill>
              <a:latin typeface="Palatino Linotype"/>
              <a:sym typeface="Calibri"/>
            </a:endParaRPr>
          </a:p>
        </p:txBody>
      </p:sp>
      <p:pic>
        <p:nvPicPr>
          <p:cNvPr id="3" name="Picture 2">
            <a:extLst>
              <a:ext uri="{FF2B5EF4-FFF2-40B4-BE49-F238E27FC236}">
                <a16:creationId xmlns:a16="http://schemas.microsoft.com/office/drawing/2014/main" id="{88795AF8-789B-3797-66D0-11F773E5E730}"/>
              </a:ext>
            </a:extLst>
          </p:cNvPr>
          <p:cNvPicPr>
            <a:picLocks noChangeAspect="1"/>
          </p:cNvPicPr>
          <p:nvPr/>
        </p:nvPicPr>
        <p:blipFill>
          <a:blip r:embed="rId3"/>
          <a:stretch>
            <a:fillRect/>
          </a:stretch>
        </p:blipFill>
        <p:spPr>
          <a:xfrm>
            <a:off x="2125014" y="1298448"/>
            <a:ext cx="4885386" cy="3664040"/>
          </a:xfrm>
          <a:prstGeom prst="rect">
            <a:avLst/>
          </a:prstGeom>
        </p:spPr>
      </p:pic>
    </p:spTree>
    <p:extLst>
      <p:ext uri="{BB962C8B-B14F-4D97-AF65-F5344CB8AC3E}">
        <p14:creationId xmlns:p14="http://schemas.microsoft.com/office/powerpoint/2010/main" val="19076679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44"/>
        <p:cNvGrpSpPr/>
        <p:nvPr/>
      </p:nvGrpSpPr>
      <p:grpSpPr>
        <a:xfrm>
          <a:off x="0" y="0"/>
          <a:ext cx="0" cy="0"/>
          <a:chOff x="0" y="0"/>
          <a:chExt cx="0" cy="0"/>
        </a:xfrm>
      </p:grpSpPr>
      <p:pic>
        <p:nvPicPr>
          <p:cNvPr id="545" name="Google Shape;545;p35"/>
          <p:cNvPicPr preferRelativeResize="0"/>
          <p:nvPr/>
        </p:nvPicPr>
        <p:blipFill rotWithShape="1">
          <a:blip r:embed="rId3">
            <a:alphaModFix/>
          </a:blip>
          <a:srcRect/>
          <a:stretch/>
        </p:blipFill>
        <p:spPr>
          <a:xfrm>
            <a:off x="5852160" y="1554480"/>
            <a:ext cx="3108960" cy="2072640"/>
          </a:xfrm>
          <a:prstGeom prst="rect">
            <a:avLst/>
          </a:prstGeom>
          <a:noFill/>
          <a:ln>
            <a:noFill/>
          </a:ln>
        </p:spPr>
      </p:pic>
      <p:sp>
        <p:nvSpPr>
          <p:cNvPr id="546" name="Google Shape;546;p35"/>
          <p:cNvSpPr txBox="1"/>
          <p:nvPr/>
        </p:nvSpPr>
        <p:spPr>
          <a:xfrm>
            <a:off x="548640" y="45720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E7D32"/>
              </a:buClr>
              <a:buSzPts val="1250"/>
              <a:buFont typeface="Calibri"/>
              <a:buNone/>
            </a:pPr>
            <a:r>
              <a:rPr lang="en-US" sz="1250" b="1" spc="400">
                <a:solidFill>
                  <a:srgbClr val="2E7D32"/>
                </a:solidFill>
                <a:latin typeface="Calibri"/>
                <a:ea typeface="Calibri"/>
                <a:cs typeface="Calibri"/>
                <a:sym typeface="Calibri"/>
              </a:rPr>
              <a:t>TWENTY-FIVE YEARS OF LEARNING</a:t>
            </a:r>
            <a:endParaRPr sz="1100">
              <a:solidFill>
                <a:schemeClr val="dk1"/>
              </a:solidFill>
              <a:latin typeface="Calibri"/>
              <a:ea typeface="Calibri"/>
              <a:cs typeface="Calibri"/>
              <a:sym typeface="Calibri"/>
            </a:endParaRPr>
          </a:p>
        </p:txBody>
      </p:sp>
      <p:sp>
        <p:nvSpPr>
          <p:cNvPr id="547" name="Google Shape;547;p35"/>
          <p:cNvSpPr txBox="1"/>
          <p:nvPr/>
        </p:nvSpPr>
        <p:spPr>
          <a:xfrm>
            <a:off x="548640" y="731520"/>
            <a:ext cx="5303520" cy="5486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F5C2E"/>
              </a:buClr>
              <a:buSzPts val="3400"/>
              <a:buFont typeface="Palatino Linotype"/>
              <a:buNone/>
            </a:pPr>
            <a:r>
              <a:rPr lang="en-US" sz="3400" b="1">
                <a:solidFill>
                  <a:srgbClr val="1F5C2E"/>
                </a:solidFill>
                <a:latin typeface="Palatino Linotype"/>
                <a:ea typeface="Palatino Linotype"/>
                <a:cs typeface="Palatino Linotype"/>
                <a:sym typeface="Palatino Linotype"/>
              </a:rPr>
              <a:t>What we have learned</a:t>
            </a:r>
            <a:endParaRPr sz="3000">
              <a:solidFill>
                <a:schemeClr val="dk1"/>
              </a:solidFill>
              <a:latin typeface="Calibri"/>
              <a:ea typeface="Calibri"/>
              <a:cs typeface="Calibri"/>
              <a:sym typeface="Calibri"/>
            </a:endParaRPr>
          </a:p>
        </p:txBody>
      </p:sp>
      <p:sp>
        <p:nvSpPr>
          <p:cNvPr id="548" name="Google Shape;548;p35"/>
          <p:cNvSpPr txBox="1"/>
          <p:nvPr/>
        </p:nvSpPr>
        <p:spPr>
          <a:xfrm>
            <a:off x="548640" y="1463040"/>
            <a:ext cx="411480" cy="5029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3A54E"/>
              </a:buClr>
              <a:buSzPts val="2700"/>
              <a:buFont typeface="Palatino Linotype"/>
              <a:buNone/>
            </a:pPr>
            <a:r>
              <a:rPr lang="en-US" sz="2700" b="1">
                <a:solidFill>
                  <a:srgbClr val="03A54E"/>
                </a:solidFill>
                <a:latin typeface="Palatino Linotype"/>
                <a:ea typeface="Palatino Linotype"/>
                <a:cs typeface="Palatino Linotype"/>
                <a:sym typeface="Palatino Linotype"/>
              </a:rPr>
              <a:t>1</a:t>
            </a:r>
            <a:endParaRPr sz="2400">
              <a:solidFill>
                <a:schemeClr val="dk1"/>
              </a:solidFill>
              <a:latin typeface="Calibri"/>
              <a:ea typeface="Calibri"/>
              <a:cs typeface="Calibri"/>
              <a:sym typeface="Calibri"/>
            </a:endParaRPr>
          </a:p>
        </p:txBody>
      </p:sp>
      <p:sp>
        <p:nvSpPr>
          <p:cNvPr id="549" name="Google Shape;549;p35"/>
          <p:cNvSpPr txBox="1"/>
          <p:nvPr/>
        </p:nvSpPr>
        <p:spPr>
          <a:xfrm>
            <a:off x="1051560" y="1517904"/>
            <a:ext cx="4663440" cy="56692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E241F"/>
              </a:buClr>
              <a:buSzPts val="1700"/>
              <a:buFont typeface="Calibri"/>
              <a:buNone/>
            </a:pPr>
            <a:r>
              <a:rPr lang="en-US" sz="1700">
                <a:solidFill>
                  <a:srgbClr val="1E241F"/>
                </a:solidFill>
                <a:latin typeface="Calibri"/>
                <a:ea typeface="Calibri"/>
                <a:cs typeface="Calibri"/>
                <a:sym typeface="Calibri"/>
              </a:rPr>
              <a:t>The essence of our core values is the same.</a:t>
            </a:r>
            <a:endParaRPr sz="1500">
              <a:solidFill>
                <a:schemeClr val="dk1"/>
              </a:solidFill>
              <a:latin typeface="Calibri"/>
              <a:ea typeface="Calibri"/>
              <a:cs typeface="Calibri"/>
              <a:sym typeface="Calibri"/>
            </a:endParaRPr>
          </a:p>
        </p:txBody>
      </p:sp>
      <p:sp>
        <p:nvSpPr>
          <p:cNvPr id="550" name="Google Shape;550;p35"/>
          <p:cNvSpPr txBox="1"/>
          <p:nvPr/>
        </p:nvSpPr>
        <p:spPr>
          <a:xfrm>
            <a:off x="548640" y="2130552"/>
            <a:ext cx="411480" cy="5029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3A54E"/>
              </a:buClr>
              <a:buSzPts val="2700"/>
              <a:buFont typeface="Palatino Linotype"/>
              <a:buNone/>
            </a:pPr>
            <a:r>
              <a:rPr lang="en-US" sz="2700" b="1">
                <a:solidFill>
                  <a:srgbClr val="03A54E"/>
                </a:solidFill>
                <a:latin typeface="Palatino Linotype"/>
                <a:ea typeface="Palatino Linotype"/>
                <a:cs typeface="Palatino Linotype"/>
                <a:sym typeface="Palatino Linotype"/>
              </a:rPr>
              <a:t>2</a:t>
            </a:r>
            <a:endParaRPr sz="2400">
              <a:solidFill>
                <a:schemeClr val="dk1"/>
              </a:solidFill>
              <a:latin typeface="Calibri"/>
              <a:ea typeface="Calibri"/>
              <a:cs typeface="Calibri"/>
              <a:sym typeface="Calibri"/>
            </a:endParaRPr>
          </a:p>
        </p:txBody>
      </p:sp>
      <p:sp>
        <p:nvSpPr>
          <p:cNvPr id="551" name="Google Shape;551;p35"/>
          <p:cNvSpPr txBox="1"/>
          <p:nvPr/>
        </p:nvSpPr>
        <p:spPr>
          <a:xfrm>
            <a:off x="1051560" y="2116836"/>
            <a:ext cx="4663440" cy="56692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E241F"/>
              </a:buClr>
              <a:buSzPts val="1700"/>
              <a:buFont typeface="Calibri"/>
              <a:buNone/>
            </a:pPr>
            <a:r>
              <a:rPr lang="en-US" sz="1700" dirty="0">
                <a:solidFill>
                  <a:srgbClr val="1E241F"/>
                </a:solidFill>
                <a:latin typeface="Calibri"/>
                <a:ea typeface="Calibri"/>
                <a:cs typeface="Calibri"/>
                <a:sym typeface="Calibri"/>
              </a:rPr>
              <a:t>Understanding does not require agreement. It requires presence.</a:t>
            </a:r>
            <a:endParaRPr sz="1500" dirty="0">
              <a:solidFill>
                <a:schemeClr val="dk1"/>
              </a:solidFill>
              <a:latin typeface="Calibri"/>
              <a:ea typeface="Calibri"/>
              <a:cs typeface="Calibri"/>
              <a:sym typeface="Calibri"/>
            </a:endParaRPr>
          </a:p>
        </p:txBody>
      </p:sp>
      <p:sp>
        <p:nvSpPr>
          <p:cNvPr id="552" name="Google Shape;552;p35"/>
          <p:cNvSpPr txBox="1"/>
          <p:nvPr/>
        </p:nvSpPr>
        <p:spPr>
          <a:xfrm>
            <a:off x="548640" y="2798064"/>
            <a:ext cx="411480" cy="5029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3A54E"/>
              </a:buClr>
              <a:buSzPts val="2700"/>
              <a:buFont typeface="Palatino Linotype"/>
              <a:buNone/>
            </a:pPr>
            <a:r>
              <a:rPr lang="en-US" sz="2700" b="1">
                <a:solidFill>
                  <a:srgbClr val="03A54E"/>
                </a:solidFill>
                <a:latin typeface="Palatino Linotype"/>
                <a:ea typeface="Palatino Linotype"/>
                <a:cs typeface="Palatino Linotype"/>
                <a:sym typeface="Palatino Linotype"/>
              </a:rPr>
              <a:t>3</a:t>
            </a:r>
            <a:endParaRPr sz="2400">
              <a:solidFill>
                <a:schemeClr val="dk1"/>
              </a:solidFill>
              <a:latin typeface="Calibri"/>
              <a:ea typeface="Calibri"/>
              <a:cs typeface="Calibri"/>
              <a:sym typeface="Calibri"/>
            </a:endParaRPr>
          </a:p>
        </p:txBody>
      </p:sp>
      <p:sp>
        <p:nvSpPr>
          <p:cNvPr id="553" name="Google Shape;553;p35"/>
          <p:cNvSpPr txBox="1"/>
          <p:nvPr/>
        </p:nvSpPr>
        <p:spPr>
          <a:xfrm>
            <a:off x="1051560" y="2798064"/>
            <a:ext cx="4663440" cy="56692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E241F"/>
              </a:buClr>
              <a:buSzPts val="1700"/>
              <a:buFont typeface="Calibri"/>
              <a:buNone/>
            </a:pPr>
            <a:r>
              <a:rPr lang="en-US" sz="1700" dirty="0">
                <a:solidFill>
                  <a:srgbClr val="1E241F"/>
                </a:solidFill>
                <a:latin typeface="Calibri"/>
                <a:ea typeface="Calibri"/>
                <a:cs typeface="Calibri"/>
                <a:sym typeface="Calibri"/>
              </a:rPr>
              <a:t>Being a guest somewhere unfamiliar does more than just talk about it.</a:t>
            </a:r>
            <a:endParaRPr sz="1500" dirty="0">
              <a:solidFill>
                <a:schemeClr val="dk1"/>
              </a:solidFill>
              <a:latin typeface="Calibri"/>
              <a:ea typeface="Calibri"/>
              <a:cs typeface="Calibri"/>
              <a:sym typeface="Calibri"/>
            </a:endParaRPr>
          </a:p>
        </p:txBody>
      </p:sp>
      <p:sp>
        <p:nvSpPr>
          <p:cNvPr id="554" name="Google Shape;554;p35"/>
          <p:cNvSpPr txBox="1"/>
          <p:nvPr/>
        </p:nvSpPr>
        <p:spPr>
          <a:xfrm>
            <a:off x="548640" y="3465576"/>
            <a:ext cx="411480" cy="5029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3A54E"/>
              </a:buClr>
              <a:buSzPts val="2700"/>
              <a:buFont typeface="Palatino Linotype"/>
              <a:buNone/>
            </a:pPr>
            <a:r>
              <a:rPr lang="en-US" sz="2700" b="1">
                <a:solidFill>
                  <a:srgbClr val="03A54E"/>
                </a:solidFill>
                <a:latin typeface="Palatino Linotype"/>
                <a:ea typeface="Palatino Linotype"/>
                <a:cs typeface="Palatino Linotype"/>
                <a:sym typeface="Palatino Linotype"/>
              </a:rPr>
              <a:t>4</a:t>
            </a:r>
            <a:endParaRPr sz="2400">
              <a:solidFill>
                <a:schemeClr val="dk1"/>
              </a:solidFill>
              <a:latin typeface="Calibri"/>
              <a:ea typeface="Calibri"/>
              <a:cs typeface="Calibri"/>
              <a:sym typeface="Calibri"/>
            </a:endParaRPr>
          </a:p>
        </p:txBody>
      </p:sp>
      <p:sp>
        <p:nvSpPr>
          <p:cNvPr id="555" name="Google Shape;555;p35"/>
          <p:cNvSpPr txBox="1"/>
          <p:nvPr/>
        </p:nvSpPr>
        <p:spPr>
          <a:xfrm>
            <a:off x="1051560" y="3520440"/>
            <a:ext cx="4663440" cy="56692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E241F"/>
              </a:buClr>
              <a:buSzPts val="1700"/>
              <a:buFont typeface="Calibri"/>
              <a:buNone/>
            </a:pPr>
            <a:r>
              <a:rPr lang="en-US" sz="1700">
                <a:solidFill>
                  <a:srgbClr val="1E241F"/>
                </a:solidFill>
                <a:latin typeface="Calibri"/>
                <a:ea typeface="Calibri"/>
                <a:cs typeface="Calibri"/>
                <a:sym typeface="Calibri"/>
              </a:rPr>
              <a:t>Start with the young. It is easiest before there is anything to undo.</a:t>
            </a:r>
            <a:endParaRPr sz="1500">
              <a:solidFill>
                <a:schemeClr val="dk1"/>
              </a:solidFill>
              <a:latin typeface="Calibri"/>
              <a:ea typeface="Calibri"/>
              <a:cs typeface="Calibri"/>
              <a:sym typeface="Calibri"/>
            </a:endParaRPr>
          </a:p>
        </p:txBody>
      </p:sp>
      <p:sp>
        <p:nvSpPr>
          <p:cNvPr id="556" name="Google Shape;556;p35"/>
          <p:cNvSpPr txBox="1"/>
          <p:nvPr/>
        </p:nvSpPr>
        <p:spPr>
          <a:xfrm>
            <a:off x="548640" y="4133088"/>
            <a:ext cx="411480" cy="5029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3A54E"/>
              </a:buClr>
              <a:buSzPts val="2700"/>
              <a:buFont typeface="Palatino Linotype"/>
              <a:buNone/>
            </a:pPr>
            <a:r>
              <a:rPr lang="en-US" sz="2700" b="1">
                <a:solidFill>
                  <a:srgbClr val="03A54E"/>
                </a:solidFill>
                <a:latin typeface="Palatino Linotype"/>
                <a:ea typeface="Palatino Linotype"/>
                <a:cs typeface="Palatino Linotype"/>
                <a:sym typeface="Palatino Linotype"/>
              </a:rPr>
              <a:t>5</a:t>
            </a:r>
            <a:endParaRPr sz="2400">
              <a:solidFill>
                <a:schemeClr val="dk1"/>
              </a:solidFill>
              <a:latin typeface="Calibri"/>
              <a:ea typeface="Calibri"/>
              <a:cs typeface="Calibri"/>
              <a:sym typeface="Calibri"/>
            </a:endParaRPr>
          </a:p>
        </p:txBody>
      </p:sp>
      <p:sp>
        <p:nvSpPr>
          <p:cNvPr id="557" name="Google Shape;557;p35"/>
          <p:cNvSpPr txBox="1"/>
          <p:nvPr/>
        </p:nvSpPr>
        <p:spPr>
          <a:xfrm>
            <a:off x="1051560" y="4187952"/>
            <a:ext cx="4663440" cy="56692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E241F"/>
              </a:buClr>
              <a:buSzPts val="1700"/>
              <a:buFont typeface="Calibri"/>
              <a:buNone/>
            </a:pPr>
            <a:r>
              <a:rPr lang="en-US" sz="1700">
                <a:solidFill>
                  <a:srgbClr val="1E241F"/>
                </a:solidFill>
                <a:latin typeface="Calibri"/>
                <a:ea typeface="Calibri"/>
                <a:cs typeface="Calibri"/>
                <a:sym typeface="Calibri"/>
              </a:rPr>
              <a:t>Cooperation is not self-sustaining. It is built, one generation at a time.</a:t>
            </a:r>
            <a:endParaRPr sz="1500">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F5C2E"/>
        </a:solidFill>
        <a:effectLst/>
      </p:bgPr>
    </p:bg>
    <p:spTree>
      <p:nvGrpSpPr>
        <p:cNvPr id="1" name="Shape 562"/>
        <p:cNvGrpSpPr/>
        <p:nvPr/>
      </p:nvGrpSpPr>
      <p:grpSpPr>
        <a:xfrm>
          <a:off x="0" y="0"/>
          <a:ext cx="0" cy="0"/>
          <a:chOff x="0" y="0"/>
          <a:chExt cx="0" cy="0"/>
        </a:xfrm>
      </p:grpSpPr>
      <p:pic>
        <p:nvPicPr>
          <p:cNvPr id="563" name="Google Shape;563;p36" descr="Panorama of people gathered outside Oakville Town Hall for Prayers for Peace, 28 October 2023."/>
          <p:cNvPicPr preferRelativeResize="0"/>
          <p:nvPr/>
        </p:nvPicPr>
        <p:blipFill rotWithShape="1">
          <a:blip r:embed="rId3">
            <a:alphaModFix/>
          </a:blip>
          <a:srcRect t="10795" b="10795"/>
          <a:stretch/>
        </p:blipFill>
        <p:spPr>
          <a:xfrm>
            <a:off x="0" y="3566160"/>
            <a:ext cx="9144000" cy="1577340"/>
          </a:xfrm>
          <a:prstGeom prst="rect">
            <a:avLst/>
          </a:prstGeom>
          <a:noFill/>
          <a:ln>
            <a:noFill/>
          </a:ln>
        </p:spPr>
      </p:pic>
      <p:sp>
        <p:nvSpPr>
          <p:cNvPr id="564" name="Google Shape;564;p36"/>
          <p:cNvSpPr txBox="1"/>
          <p:nvPr/>
        </p:nvSpPr>
        <p:spPr>
          <a:xfrm>
            <a:off x="548640" y="411480"/>
            <a:ext cx="36576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9FDCB6"/>
              </a:buClr>
              <a:buSzPts val="1250"/>
              <a:buFont typeface="Calibri"/>
              <a:buNone/>
            </a:pPr>
            <a:r>
              <a:rPr lang="en-US" sz="1250" b="1" spc="400">
                <a:solidFill>
                  <a:srgbClr val="9FDCB6"/>
                </a:solidFill>
                <a:latin typeface="Calibri"/>
                <a:ea typeface="Calibri"/>
                <a:cs typeface="Calibri"/>
                <a:sym typeface="Calibri"/>
              </a:rPr>
              <a:t>IMPACT</a:t>
            </a:r>
            <a:endParaRPr sz="1100">
              <a:solidFill>
                <a:schemeClr val="dk1"/>
              </a:solidFill>
              <a:latin typeface="Calibri"/>
              <a:ea typeface="Calibri"/>
              <a:cs typeface="Calibri"/>
              <a:sym typeface="Calibri"/>
            </a:endParaRPr>
          </a:p>
        </p:txBody>
      </p:sp>
      <p:sp>
        <p:nvSpPr>
          <p:cNvPr id="565" name="Google Shape;565;p36"/>
          <p:cNvSpPr txBox="1"/>
          <p:nvPr/>
        </p:nvSpPr>
        <p:spPr>
          <a:xfrm>
            <a:off x="548640" y="685800"/>
            <a:ext cx="8046720" cy="8229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FFFFF"/>
              </a:buClr>
              <a:buSzPts val="2400"/>
              <a:buFont typeface="Palatino Linotype"/>
              <a:buNone/>
            </a:pPr>
            <a:r>
              <a:rPr lang="en-US" sz="2400" b="1">
                <a:solidFill>
                  <a:srgbClr val="FFFFFF"/>
                </a:solidFill>
                <a:latin typeface="Palatino Linotype"/>
                <a:ea typeface="Palatino Linotype"/>
                <a:cs typeface="Palatino Linotype"/>
                <a:sym typeface="Palatino Linotype"/>
              </a:rPr>
              <a:t>From tolerating difference, to accepting it, to embracing it</a:t>
            </a:r>
            <a:endParaRPr sz="2400">
              <a:solidFill>
                <a:schemeClr val="dk1"/>
              </a:solidFill>
              <a:latin typeface="Calibri"/>
              <a:ea typeface="Calibri"/>
              <a:cs typeface="Calibri"/>
              <a:sym typeface="Calibri"/>
            </a:endParaRPr>
          </a:p>
        </p:txBody>
      </p:sp>
      <p:sp>
        <p:nvSpPr>
          <p:cNvPr id="566" name="Google Shape;566;p36"/>
          <p:cNvSpPr/>
          <p:nvPr/>
        </p:nvSpPr>
        <p:spPr>
          <a:xfrm>
            <a:off x="548640" y="1645920"/>
            <a:ext cx="1874520" cy="1691640"/>
          </a:xfrm>
          <a:prstGeom prst="rect">
            <a:avLst/>
          </a:prstGeom>
          <a:solidFill>
            <a:srgbClr val="2E7D32"/>
          </a:solidFill>
          <a:ln w="12700" cap="flat" cmpd="sng">
            <a:solidFill>
              <a:srgbClr val="2E7D3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67" name="Google Shape;567;p36"/>
          <p:cNvSpPr txBox="1"/>
          <p:nvPr/>
        </p:nvSpPr>
        <p:spPr>
          <a:xfrm>
            <a:off x="640080" y="1783080"/>
            <a:ext cx="1691640" cy="73152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3400"/>
              <a:buFont typeface="Palatino Linotype"/>
              <a:buNone/>
            </a:pPr>
            <a:r>
              <a:rPr lang="en-US" sz="3400" b="1">
                <a:solidFill>
                  <a:srgbClr val="FFFFFF"/>
                </a:solidFill>
                <a:latin typeface="Palatino Linotype"/>
                <a:ea typeface="Palatino Linotype"/>
                <a:cs typeface="Palatino Linotype"/>
                <a:sym typeface="Palatino Linotype"/>
              </a:rPr>
              <a:t>400–500</a:t>
            </a:r>
            <a:endParaRPr sz="3000">
              <a:solidFill>
                <a:schemeClr val="dk1"/>
              </a:solidFill>
              <a:latin typeface="Calibri"/>
              <a:ea typeface="Calibri"/>
              <a:cs typeface="Calibri"/>
              <a:sym typeface="Calibri"/>
            </a:endParaRPr>
          </a:p>
        </p:txBody>
      </p:sp>
      <p:sp>
        <p:nvSpPr>
          <p:cNvPr id="568" name="Google Shape;568;p36"/>
          <p:cNvSpPr txBox="1"/>
          <p:nvPr/>
        </p:nvSpPr>
        <p:spPr>
          <a:xfrm>
            <a:off x="685800" y="2560320"/>
            <a:ext cx="1600200" cy="6858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E3F1E6"/>
              </a:buClr>
              <a:buSzPts val="1300"/>
              <a:buFont typeface="Calibri"/>
              <a:buNone/>
            </a:pPr>
            <a:r>
              <a:rPr lang="en-US" sz="1300">
                <a:solidFill>
                  <a:srgbClr val="E3F1E6"/>
                </a:solidFill>
                <a:latin typeface="Calibri"/>
                <a:ea typeface="Calibri"/>
                <a:cs typeface="Calibri"/>
                <a:sym typeface="Calibri"/>
              </a:rPr>
              <a:t>students met in a single festival day</a:t>
            </a:r>
            <a:endParaRPr sz="1150">
              <a:solidFill>
                <a:schemeClr val="dk1"/>
              </a:solidFill>
              <a:latin typeface="Calibri"/>
              <a:ea typeface="Calibri"/>
              <a:cs typeface="Calibri"/>
              <a:sym typeface="Calibri"/>
            </a:endParaRPr>
          </a:p>
        </p:txBody>
      </p:sp>
      <p:sp>
        <p:nvSpPr>
          <p:cNvPr id="569" name="Google Shape;569;p36"/>
          <p:cNvSpPr/>
          <p:nvPr/>
        </p:nvSpPr>
        <p:spPr>
          <a:xfrm>
            <a:off x="2606040" y="1645920"/>
            <a:ext cx="1874520" cy="1691640"/>
          </a:xfrm>
          <a:prstGeom prst="rect">
            <a:avLst/>
          </a:prstGeom>
          <a:solidFill>
            <a:srgbClr val="2E7D32"/>
          </a:solidFill>
          <a:ln w="12700" cap="flat" cmpd="sng">
            <a:solidFill>
              <a:srgbClr val="2E7D3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0" name="Google Shape;570;p36"/>
          <p:cNvSpPr txBox="1"/>
          <p:nvPr/>
        </p:nvSpPr>
        <p:spPr>
          <a:xfrm>
            <a:off x="2697480" y="1783080"/>
            <a:ext cx="1691640" cy="73152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3400"/>
              <a:buFont typeface="Palatino Linotype"/>
              <a:buNone/>
            </a:pPr>
            <a:r>
              <a:rPr lang="en-US" sz="3400" b="1">
                <a:solidFill>
                  <a:srgbClr val="FFFFFF"/>
                </a:solidFill>
                <a:latin typeface="Palatino Linotype"/>
                <a:ea typeface="Palatino Linotype"/>
                <a:cs typeface="Palatino Linotype"/>
                <a:sym typeface="Palatino Linotype"/>
              </a:rPr>
              <a:t>85%+</a:t>
            </a:r>
            <a:endParaRPr sz="3000">
              <a:solidFill>
                <a:schemeClr val="dk1"/>
              </a:solidFill>
              <a:latin typeface="Calibri"/>
              <a:ea typeface="Calibri"/>
              <a:cs typeface="Calibri"/>
              <a:sym typeface="Calibri"/>
            </a:endParaRPr>
          </a:p>
        </p:txBody>
      </p:sp>
      <p:sp>
        <p:nvSpPr>
          <p:cNvPr id="571" name="Google Shape;571;p36"/>
          <p:cNvSpPr txBox="1"/>
          <p:nvPr/>
        </p:nvSpPr>
        <p:spPr>
          <a:xfrm>
            <a:off x="2743200" y="2560320"/>
            <a:ext cx="1600200" cy="6858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E3F1E6"/>
              </a:buClr>
              <a:buSzPts val="1300"/>
              <a:buFont typeface="Calibri"/>
              <a:buNone/>
            </a:pPr>
            <a:r>
              <a:rPr lang="en-US" sz="1300">
                <a:solidFill>
                  <a:srgbClr val="E3F1E6"/>
                </a:solidFill>
                <a:latin typeface="Calibri"/>
                <a:ea typeface="Calibri"/>
                <a:cs typeface="Calibri"/>
                <a:sym typeface="Calibri"/>
              </a:rPr>
              <a:t>rise in understanding of other faiths</a:t>
            </a:r>
            <a:endParaRPr sz="1150">
              <a:solidFill>
                <a:schemeClr val="dk1"/>
              </a:solidFill>
              <a:latin typeface="Calibri"/>
              <a:ea typeface="Calibri"/>
              <a:cs typeface="Calibri"/>
              <a:sym typeface="Calibri"/>
            </a:endParaRPr>
          </a:p>
        </p:txBody>
      </p:sp>
      <p:sp>
        <p:nvSpPr>
          <p:cNvPr id="572" name="Google Shape;572;p36"/>
          <p:cNvSpPr/>
          <p:nvPr/>
        </p:nvSpPr>
        <p:spPr>
          <a:xfrm>
            <a:off x="4663440" y="1645920"/>
            <a:ext cx="1874520" cy="1691640"/>
          </a:xfrm>
          <a:prstGeom prst="rect">
            <a:avLst/>
          </a:prstGeom>
          <a:solidFill>
            <a:srgbClr val="2E7D32"/>
          </a:solidFill>
          <a:ln w="12700" cap="flat" cmpd="sng">
            <a:solidFill>
              <a:srgbClr val="2E7D3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3" name="Google Shape;573;p36"/>
          <p:cNvSpPr txBox="1"/>
          <p:nvPr/>
        </p:nvSpPr>
        <p:spPr>
          <a:xfrm>
            <a:off x="4754880" y="1783080"/>
            <a:ext cx="1691640" cy="73152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2350"/>
              <a:buFont typeface="Palatino Linotype"/>
              <a:buNone/>
            </a:pPr>
            <a:r>
              <a:rPr lang="en-US" sz="2350" b="1">
                <a:solidFill>
                  <a:srgbClr val="FFFFFF"/>
                </a:solidFill>
                <a:latin typeface="Palatino Linotype"/>
                <a:ea typeface="Palatino Linotype"/>
                <a:cs typeface="Palatino Linotype"/>
                <a:sym typeface="Palatino Linotype"/>
              </a:rPr>
              <a:t>Lower crime</a:t>
            </a:r>
            <a:endParaRPr sz="2200">
              <a:solidFill>
                <a:schemeClr val="dk1"/>
              </a:solidFill>
              <a:latin typeface="Calibri"/>
              <a:ea typeface="Calibri"/>
              <a:cs typeface="Calibri"/>
              <a:sym typeface="Calibri"/>
            </a:endParaRPr>
          </a:p>
        </p:txBody>
      </p:sp>
      <p:sp>
        <p:nvSpPr>
          <p:cNvPr id="574" name="Google Shape;574;p36"/>
          <p:cNvSpPr txBox="1"/>
          <p:nvPr/>
        </p:nvSpPr>
        <p:spPr>
          <a:xfrm>
            <a:off x="4800600" y="2560320"/>
            <a:ext cx="1600200" cy="6858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E3F1E6"/>
              </a:buClr>
              <a:buSzPts val="1300"/>
              <a:buFont typeface="Calibri"/>
              <a:buNone/>
            </a:pPr>
            <a:r>
              <a:rPr lang="en-US" sz="1300">
                <a:solidFill>
                  <a:srgbClr val="E3F1E6"/>
                </a:solidFill>
                <a:latin typeface="Calibri"/>
                <a:ea typeface="Calibri"/>
                <a:cs typeface="Calibri"/>
                <a:sym typeface="Calibri"/>
              </a:rPr>
              <a:t>where the festival was held, per HRPS studies</a:t>
            </a:r>
            <a:endParaRPr sz="1150">
              <a:solidFill>
                <a:schemeClr val="dk1"/>
              </a:solidFill>
              <a:latin typeface="Calibri"/>
              <a:ea typeface="Calibri"/>
              <a:cs typeface="Calibri"/>
              <a:sym typeface="Calibri"/>
            </a:endParaRPr>
          </a:p>
        </p:txBody>
      </p:sp>
      <p:sp>
        <p:nvSpPr>
          <p:cNvPr id="575" name="Google Shape;575;p36"/>
          <p:cNvSpPr/>
          <p:nvPr/>
        </p:nvSpPr>
        <p:spPr>
          <a:xfrm>
            <a:off x="6720840" y="1645920"/>
            <a:ext cx="1874520" cy="1691640"/>
          </a:xfrm>
          <a:prstGeom prst="rect">
            <a:avLst/>
          </a:prstGeom>
          <a:solidFill>
            <a:srgbClr val="2E7D32"/>
          </a:solidFill>
          <a:ln w="12700" cap="flat" cmpd="sng">
            <a:solidFill>
              <a:srgbClr val="2E7D3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6" name="Google Shape;576;p36"/>
          <p:cNvSpPr txBox="1"/>
          <p:nvPr/>
        </p:nvSpPr>
        <p:spPr>
          <a:xfrm>
            <a:off x="6812280" y="1783080"/>
            <a:ext cx="1691640" cy="73152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3400"/>
              <a:buFont typeface="Palatino Linotype"/>
              <a:buNone/>
            </a:pPr>
            <a:r>
              <a:rPr lang="en-US" sz="3400" b="1">
                <a:solidFill>
                  <a:srgbClr val="FFFFFF"/>
                </a:solidFill>
                <a:latin typeface="Palatino Linotype"/>
                <a:ea typeface="Palatino Linotype"/>
                <a:cs typeface="Palatino Linotype"/>
                <a:sym typeface="Palatino Linotype"/>
              </a:rPr>
              <a:t>2</a:t>
            </a:r>
            <a:endParaRPr sz="3000">
              <a:solidFill>
                <a:schemeClr val="dk1"/>
              </a:solidFill>
              <a:latin typeface="Calibri"/>
              <a:ea typeface="Calibri"/>
              <a:cs typeface="Calibri"/>
              <a:sym typeface="Calibri"/>
            </a:endParaRPr>
          </a:p>
        </p:txBody>
      </p:sp>
      <p:sp>
        <p:nvSpPr>
          <p:cNvPr id="577" name="Google Shape;577;p36"/>
          <p:cNvSpPr txBox="1"/>
          <p:nvPr/>
        </p:nvSpPr>
        <p:spPr>
          <a:xfrm>
            <a:off x="6858000" y="2560320"/>
            <a:ext cx="1600200" cy="6858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E3F1E6"/>
              </a:buClr>
              <a:buSzPts val="1150"/>
              <a:buFont typeface="Calibri"/>
              <a:buNone/>
            </a:pPr>
            <a:r>
              <a:rPr lang="en-US" sz="1150">
                <a:solidFill>
                  <a:srgbClr val="E3F1E6"/>
                </a:solidFill>
                <a:latin typeface="Calibri"/>
                <a:ea typeface="Calibri"/>
                <a:cs typeface="Calibri"/>
                <a:sym typeface="Calibri"/>
              </a:rPr>
              <a:t>Gold Medals for Excellence</a:t>
            </a:r>
            <a:endParaRPr sz="1150">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4F7F1"/>
        </a:solidFill>
        <a:effectLst/>
      </p:bgPr>
    </p:bg>
    <p:spTree>
      <p:nvGrpSpPr>
        <p:cNvPr id="1" name="Shape 582"/>
        <p:cNvGrpSpPr/>
        <p:nvPr/>
      </p:nvGrpSpPr>
      <p:grpSpPr>
        <a:xfrm>
          <a:off x="0" y="0"/>
          <a:ext cx="0" cy="0"/>
          <a:chOff x="0" y="0"/>
          <a:chExt cx="0" cy="0"/>
        </a:xfrm>
      </p:grpSpPr>
      <p:pic>
        <p:nvPicPr>
          <p:cNvPr id="583" name="Google Shape;583;p37" descr="Members of the Council’s executive committee."/>
          <p:cNvPicPr preferRelativeResize="0"/>
          <p:nvPr/>
        </p:nvPicPr>
        <p:blipFill rotWithShape="1">
          <a:blip r:embed="rId3">
            <a:alphaModFix/>
          </a:blip>
          <a:srcRect/>
          <a:stretch/>
        </p:blipFill>
        <p:spPr>
          <a:xfrm>
            <a:off x="548640" y="548640"/>
            <a:ext cx="4937760" cy="3291840"/>
          </a:xfrm>
          <a:prstGeom prst="rect">
            <a:avLst/>
          </a:prstGeom>
          <a:noFill/>
          <a:ln>
            <a:noFill/>
          </a:ln>
        </p:spPr>
      </p:pic>
      <p:sp>
        <p:nvSpPr>
          <p:cNvPr id="584" name="Google Shape;584;p37"/>
          <p:cNvSpPr txBox="1"/>
          <p:nvPr/>
        </p:nvSpPr>
        <p:spPr>
          <a:xfrm>
            <a:off x="548640" y="3931920"/>
            <a:ext cx="4937760" cy="5486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150"/>
              <a:buFont typeface="Calibri"/>
              <a:buNone/>
            </a:pPr>
            <a:r>
              <a:rPr lang="en-US" sz="1150" dirty="0">
                <a:solidFill>
                  <a:srgbClr val="3D4A40"/>
                </a:solidFill>
                <a:latin typeface="Calibri"/>
                <a:ea typeface="Calibri"/>
                <a:cs typeface="Calibri"/>
                <a:sym typeface="Calibri"/>
              </a:rPr>
              <a:t>Vida Rosen · Imam Abdul-Qayyum Mufti · Rev. Deborah Laforet · </a:t>
            </a:r>
          </a:p>
          <a:p>
            <a:pPr marL="0" marR="0" lvl="0" indent="0" algn="l" rtl="0">
              <a:spcBef>
                <a:spcPts val="0"/>
              </a:spcBef>
              <a:spcAft>
                <a:spcPts val="0"/>
              </a:spcAft>
              <a:buClr>
                <a:srgbClr val="3D4A40"/>
              </a:buClr>
              <a:buSzPts val="1150"/>
              <a:buFont typeface="Calibri"/>
              <a:buNone/>
            </a:pPr>
            <a:r>
              <a:rPr lang="en-US" sz="1150" dirty="0">
                <a:solidFill>
                  <a:srgbClr val="3D4A40"/>
                </a:solidFill>
                <a:latin typeface="Calibri"/>
                <a:ea typeface="Calibri"/>
                <a:cs typeface="Calibri"/>
                <a:sym typeface="Calibri"/>
              </a:rPr>
              <a:t>Rabbi Stephen Wise · Pravin Lata Sharma · The Rev. Malcolm French SCP</a:t>
            </a:r>
            <a:endParaRPr sz="1000" dirty="0">
              <a:solidFill>
                <a:schemeClr val="dk1"/>
              </a:solidFill>
              <a:latin typeface="Calibri"/>
              <a:ea typeface="Calibri"/>
              <a:cs typeface="Calibri"/>
              <a:sym typeface="Calibri"/>
            </a:endParaRPr>
          </a:p>
        </p:txBody>
      </p:sp>
      <p:sp>
        <p:nvSpPr>
          <p:cNvPr id="585" name="Google Shape;585;p37"/>
          <p:cNvSpPr txBox="1"/>
          <p:nvPr/>
        </p:nvSpPr>
        <p:spPr>
          <a:xfrm>
            <a:off x="5852160" y="54864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E7D32"/>
              </a:buClr>
              <a:buSzPts val="1250"/>
              <a:buFont typeface="Calibri"/>
              <a:buNone/>
            </a:pPr>
            <a:r>
              <a:rPr lang="en-US" sz="1250" b="1" spc="400">
                <a:solidFill>
                  <a:srgbClr val="2E7D32"/>
                </a:solidFill>
                <a:latin typeface="Calibri"/>
                <a:ea typeface="Calibri"/>
                <a:cs typeface="Calibri"/>
                <a:sym typeface="Calibri"/>
              </a:rPr>
              <a:t>STILL GOING</a:t>
            </a:r>
            <a:endParaRPr sz="1100">
              <a:solidFill>
                <a:schemeClr val="dk1"/>
              </a:solidFill>
              <a:latin typeface="Calibri"/>
              <a:ea typeface="Calibri"/>
              <a:cs typeface="Calibri"/>
              <a:sym typeface="Calibri"/>
            </a:endParaRPr>
          </a:p>
        </p:txBody>
      </p:sp>
      <p:sp>
        <p:nvSpPr>
          <p:cNvPr id="586" name="Google Shape;586;p37"/>
          <p:cNvSpPr txBox="1"/>
          <p:nvPr/>
        </p:nvSpPr>
        <p:spPr>
          <a:xfrm>
            <a:off x="5852160" y="822960"/>
            <a:ext cx="2834640" cy="914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F5C2E"/>
              </a:buClr>
              <a:buSzPts val="3050"/>
              <a:buFont typeface="Palatino Linotype"/>
              <a:buNone/>
            </a:pPr>
            <a:r>
              <a:rPr lang="en-US" sz="3050" b="1">
                <a:solidFill>
                  <a:srgbClr val="1F5C2E"/>
                </a:solidFill>
                <a:latin typeface="Palatino Linotype"/>
                <a:ea typeface="Palatino Linotype"/>
                <a:cs typeface="Palatino Linotype"/>
                <a:sym typeface="Palatino Linotype"/>
              </a:rPr>
              <a:t>The work continues</a:t>
            </a:r>
            <a:endParaRPr sz="2800">
              <a:solidFill>
                <a:schemeClr val="dk1"/>
              </a:solidFill>
              <a:latin typeface="Calibri"/>
              <a:ea typeface="Calibri"/>
              <a:cs typeface="Calibri"/>
              <a:sym typeface="Calibri"/>
            </a:endParaRPr>
          </a:p>
        </p:txBody>
      </p:sp>
      <p:sp>
        <p:nvSpPr>
          <p:cNvPr id="587" name="Google Shape;587;p37"/>
          <p:cNvSpPr txBox="1"/>
          <p:nvPr/>
        </p:nvSpPr>
        <p:spPr>
          <a:xfrm>
            <a:off x="5852160" y="1828800"/>
            <a:ext cx="2834640" cy="12801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500"/>
              <a:buFont typeface="Calibri"/>
              <a:buNone/>
            </a:pPr>
            <a:r>
              <a:rPr lang="en-US" sz="1500">
                <a:solidFill>
                  <a:srgbClr val="3D4A40"/>
                </a:solidFill>
                <a:latin typeface="Calibri"/>
                <a:ea typeface="Calibri"/>
                <a:cs typeface="Calibri"/>
                <a:sym typeface="Calibri"/>
              </a:rPr>
              <a:t>The Council still meets, still listens, and still turns up when a community in Halton is grieving or afraid.</a:t>
            </a:r>
            <a:endParaRPr sz="1500">
              <a:solidFill>
                <a:schemeClr val="dk1"/>
              </a:solidFill>
              <a:latin typeface="Calibri"/>
              <a:ea typeface="Calibri"/>
              <a:cs typeface="Calibri"/>
              <a:sym typeface="Calibri"/>
            </a:endParaRPr>
          </a:p>
        </p:txBody>
      </p:sp>
      <p:sp>
        <p:nvSpPr>
          <p:cNvPr id="588" name="Google Shape;588;p37"/>
          <p:cNvSpPr txBox="1"/>
          <p:nvPr/>
        </p:nvSpPr>
        <p:spPr>
          <a:xfrm>
            <a:off x="5852160" y="3154680"/>
            <a:ext cx="2834640" cy="10058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3D4A40"/>
              </a:buClr>
              <a:buSzPts val="1350"/>
              <a:buFont typeface="Calibri"/>
              <a:buNone/>
            </a:pPr>
            <a:r>
              <a:rPr lang="en-US" sz="1350">
                <a:solidFill>
                  <a:srgbClr val="3D4A40"/>
                </a:solidFill>
                <a:latin typeface="Calibri"/>
                <a:ea typeface="Calibri"/>
                <a:cs typeface="Calibri"/>
                <a:sym typeface="Calibri"/>
              </a:rPr>
              <a:t>Membership is open to authorised representatives of any faith, religious or spiritual group in the Region of Halton.</a:t>
            </a:r>
            <a:endParaRPr sz="1200">
              <a:solidFill>
                <a:schemeClr val="dk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F5C2E"/>
        </a:solidFill>
        <a:effectLst/>
      </p:bgPr>
    </p:bg>
    <p:spTree>
      <p:nvGrpSpPr>
        <p:cNvPr id="1" name="Shape 593"/>
        <p:cNvGrpSpPr/>
        <p:nvPr/>
      </p:nvGrpSpPr>
      <p:grpSpPr>
        <a:xfrm>
          <a:off x="0" y="0"/>
          <a:ext cx="0" cy="0"/>
          <a:chOff x="0" y="0"/>
          <a:chExt cx="0" cy="0"/>
        </a:xfrm>
      </p:grpSpPr>
      <p:pic>
        <p:nvPicPr>
          <p:cNvPr id="594" name="Google Shape;594;p38" descr="The Council’s sun-and-book mark"/>
          <p:cNvPicPr preferRelativeResize="0"/>
          <p:nvPr/>
        </p:nvPicPr>
        <p:blipFill rotWithShape="1">
          <a:blip r:embed="rId3">
            <a:alphaModFix/>
          </a:blip>
          <a:srcRect/>
          <a:stretch/>
        </p:blipFill>
        <p:spPr>
          <a:xfrm>
            <a:off x="548640" y="502920"/>
            <a:ext cx="1097280" cy="585216"/>
          </a:xfrm>
          <a:prstGeom prst="rect">
            <a:avLst/>
          </a:prstGeom>
          <a:noFill/>
          <a:ln>
            <a:noFill/>
          </a:ln>
        </p:spPr>
      </p:pic>
      <p:sp>
        <p:nvSpPr>
          <p:cNvPr id="595" name="Google Shape;595;p38"/>
          <p:cNvSpPr txBox="1"/>
          <p:nvPr/>
        </p:nvSpPr>
        <p:spPr>
          <a:xfrm>
            <a:off x="548640" y="1325880"/>
            <a:ext cx="384048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9FDCB6"/>
              </a:buClr>
              <a:buSzPts val="1250"/>
              <a:buFont typeface="Calibri"/>
              <a:buNone/>
            </a:pPr>
            <a:r>
              <a:rPr lang="en-US" sz="1250" b="1" spc="400">
                <a:solidFill>
                  <a:srgbClr val="9FDCB6"/>
                </a:solidFill>
                <a:latin typeface="Calibri"/>
                <a:ea typeface="Calibri"/>
                <a:cs typeface="Calibri"/>
                <a:sym typeface="Calibri"/>
              </a:rPr>
              <a:t>LOOKING BACK</a:t>
            </a:r>
            <a:endParaRPr sz="1100">
              <a:solidFill>
                <a:schemeClr val="dk1"/>
              </a:solidFill>
              <a:latin typeface="Calibri"/>
              <a:ea typeface="Calibri"/>
              <a:cs typeface="Calibri"/>
              <a:sym typeface="Calibri"/>
            </a:endParaRPr>
          </a:p>
        </p:txBody>
      </p:sp>
      <p:sp>
        <p:nvSpPr>
          <p:cNvPr id="596" name="Google Shape;596;p38"/>
          <p:cNvSpPr txBox="1"/>
          <p:nvPr/>
        </p:nvSpPr>
        <p:spPr>
          <a:xfrm>
            <a:off x="548640" y="1645920"/>
            <a:ext cx="3840480" cy="29260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FFFFF"/>
              </a:buClr>
              <a:buSzPts val="1700"/>
              <a:buFont typeface="Palatino Linotype"/>
              <a:buNone/>
            </a:pPr>
            <a:r>
              <a:rPr lang="en-US" sz="1700" i="1" dirty="0">
                <a:solidFill>
                  <a:srgbClr val="FFFFFF"/>
                </a:solidFill>
                <a:latin typeface="Palatino Linotype"/>
                <a:ea typeface="Palatino Linotype"/>
                <a:cs typeface="Palatino Linotype"/>
                <a:sym typeface="Palatino Linotype"/>
              </a:rPr>
              <a:t>“We feel humbled for what we have achieved — first our own self-improvement in understanding our fellow faith communities, and spreading the message of peace through learning, educating and understanding our fellow neighbours, and appreciating the diversity.”</a:t>
            </a:r>
            <a:endParaRPr sz="1600" dirty="0">
              <a:solidFill>
                <a:schemeClr val="dk1"/>
              </a:solidFill>
              <a:latin typeface="Calibri"/>
              <a:ea typeface="Calibri"/>
              <a:cs typeface="Calibri"/>
              <a:sym typeface="Calibri"/>
            </a:endParaRPr>
          </a:p>
        </p:txBody>
      </p:sp>
      <p:sp>
        <p:nvSpPr>
          <p:cNvPr id="597" name="Google Shape;597;p38"/>
          <p:cNvSpPr txBox="1"/>
          <p:nvPr/>
        </p:nvSpPr>
        <p:spPr>
          <a:xfrm>
            <a:off x="4846320" y="1325880"/>
            <a:ext cx="384048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9FDCB6"/>
              </a:buClr>
              <a:buSzPts val="1250"/>
              <a:buFont typeface="Calibri"/>
              <a:buNone/>
            </a:pPr>
            <a:r>
              <a:rPr lang="en-US" sz="1250" b="1" spc="400">
                <a:solidFill>
                  <a:srgbClr val="9FDCB6"/>
                </a:solidFill>
                <a:latin typeface="Calibri"/>
                <a:ea typeface="Calibri"/>
                <a:cs typeface="Calibri"/>
                <a:sym typeface="Calibri"/>
              </a:rPr>
              <a:t>THE ROAD AHEAD</a:t>
            </a:r>
            <a:endParaRPr sz="1100">
              <a:solidFill>
                <a:schemeClr val="dk1"/>
              </a:solidFill>
              <a:latin typeface="Calibri"/>
              <a:ea typeface="Calibri"/>
              <a:cs typeface="Calibri"/>
              <a:sym typeface="Calibri"/>
            </a:endParaRPr>
          </a:p>
        </p:txBody>
      </p:sp>
      <p:sp>
        <p:nvSpPr>
          <p:cNvPr id="598" name="Google Shape;598;p38"/>
          <p:cNvSpPr txBox="1"/>
          <p:nvPr/>
        </p:nvSpPr>
        <p:spPr>
          <a:xfrm>
            <a:off x="4846320" y="1645920"/>
            <a:ext cx="3840480" cy="29260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FFFFF"/>
              </a:buClr>
              <a:buSzPts val="1750"/>
              <a:buFont typeface="Palatino Linotype"/>
              <a:buNone/>
            </a:pPr>
            <a:r>
              <a:rPr lang="en-US" sz="1750" i="1">
                <a:solidFill>
                  <a:srgbClr val="FFFFFF"/>
                </a:solidFill>
                <a:latin typeface="Palatino Linotype"/>
                <a:ea typeface="Palatino Linotype"/>
                <a:cs typeface="Palatino Linotype"/>
                <a:sym typeface="Palatino Linotype"/>
              </a:rPr>
              <a:t>“The road ahead is long. We will carry on this mission, and pass on the torch to whoever joins us in this journey of love, understanding, mutual respect, and spreading peace among our communities.”</a:t>
            </a:r>
            <a:endParaRPr sz="1600">
              <a:solidFill>
                <a:schemeClr val="dk1"/>
              </a:solidFill>
              <a:latin typeface="Calibri"/>
              <a:ea typeface="Calibri"/>
              <a:cs typeface="Calibri"/>
              <a:sym typeface="Calibri"/>
            </a:endParaRPr>
          </a:p>
        </p:txBody>
      </p:sp>
      <p:cxnSp>
        <p:nvCxnSpPr>
          <p:cNvPr id="599" name="Google Shape;599;p38"/>
          <p:cNvCxnSpPr/>
          <p:nvPr/>
        </p:nvCxnSpPr>
        <p:spPr>
          <a:xfrm>
            <a:off x="4572000" y="1371600"/>
            <a:ext cx="0" cy="3017520"/>
          </a:xfrm>
          <a:prstGeom prst="straightConnector1">
            <a:avLst/>
          </a:prstGeom>
          <a:noFill/>
          <a:ln w="12700" cap="flat" cmpd="sng">
            <a:solidFill>
              <a:srgbClr val="2E7D32"/>
            </a:solidFill>
            <a:prstDash val="solid"/>
            <a:round/>
            <a:headEnd type="none" w="sm" len="sm"/>
            <a:tailEnd type="none" w="sm" len="sm"/>
          </a:ln>
        </p:spPr>
      </p:cxn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F5C2E"/>
        </a:solidFill>
        <a:effectLst/>
      </p:bgPr>
    </p:bg>
    <p:spTree>
      <p:nvGrpSpPr>
        <p:cNvPr id="1" name="Shape 604"/>
        <p:cNvGrpSpPr/>
        <p:nvPr/>
      </p:nvGrpSpPr>
      <p:grpSpPr>
        <a:xfrm>
          <a:off x="0" y="0"/>
          <a:ext cx="0" cy="0"/>
          <a:chOff x="0" y="0"/>
          <a:chExt cx="0" cy="0"/>
        </a:xfrm>
      </p:grpSpPr>
      <p:pic>
        <p:nvPicPr>
          <p:cNvPr id="605" name="Google Shape;605;p39" descr="Interfaith Council of Halton logo"/>
          <p:cNvPicPr preferRelativeResize="0"/>
          <p:nvPr/>
        </p:nvPicPr>
        <p:blipFill rotWithShape="1">
          <a:blip r:embed="rId3">
            <a:alphaModFix/>
          </a:blip>
          <a:srcRect/>
          <a:stretch/>
        </p:blipFill>
        <p:spPr>
          <a:xfrm>
            <a:off x="3566160" y="274320"/>
            <a:ext cx="2011680" cy="1196949"/>
          </a:xfrm>
          <a:prstGeom prst="rect">
            <a:avLst/>
          </a:prstGeom>
          <a:noFill/>
          <a:ln>
            <a:noFill/>
          </a:ln>
        </p:spPr>
      </p:pic>
      <p:sp>
        <p:nvSpPr>
          <p:cNvPr id="606" name="Google Shape;606;p39"/>
          <p:cNvSpPr txBox="1"/>
          <p:nvPr/>
        </p:nvSpPr>
        <p:spPr>
          <a:xfrm>
            <a:off x="731520" y="1572768"/>
            <a:ext cx="7680960" cy="8229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4600"/>
              <a:buFont typeface="Palatino Linotype"/>
              <a:buNone/>
            </a:pPr>
            <a:r>
              <a:rPr lang="en-US" sz="4600" b="1" dirty="0">
                <a:solidFill>
                  <a:srgbClr val="FFFFFF"/>
                </a:solidFill>
                <a:latin typeface="Palatino Linotype"/>
                <a:ea typeface="Palatino Linotype"/>
                <a:cs typeface="Palatino Linotype"/>
                <a:sym typeface="Palatino Linotype"/>
              </a:rPr>
              <a:t>Table Stories</a:t>
            </a:r>
            <a:endParaRPr sz="3400" dirty="0">
              <a:solidFill>
                <a:schemeClr val="dk1"/>
              </a:solidFill>
              <a:latin typeface="Calibri"/>
              <a:ea typeface="Calibri"/>
              <a:cs typeface="Calibri"/>
              <a:sym typeface="Calibri"/>
            </a:endParaRPr>
          </a:p>
        </p:txBody>
      </p:sp>
      <p:sp>
        <p:nvSpPr>
          <p:cNvPr id="3" name="Google Shape;596;p38">
            <a:extLst>
              <a:ext uri="{FF2B5EF4-FFF2-40B4-BE49-F238E27FC236}">
                <a16:creationId xmlns:a16="http://schemas.microsoft.com/office/drawing/2014/main" id="{878C95E3-405D-F263-5DEE-F5BA312E35AC}"/>
              </a:ext>
            </a:extLst>
          </p:cNvPr>
          <p:cNvSpPr txBox="1"/>
          <p:nvPr/>
        </p:nvSpPr>
        <p:spPr>
          <a:xfrm>
            <a:off x="978408" y="2697480"/>
            <a:ext cx="7315200" cy="1554480"/>
          </a:xfrm>
          <a:prstGeom prst="rect">
            <a:avLst/>
          </a:prstGeom>
          <a:noFill/>
          <a:ln>
            <a:noFill/>
          </a:ln>
        </p:spPr>
        <p:txBody>
          <a:bodyPr spcFirstLastPara="1" wrap="square" lIns="0" tIns="0" rIns="0" bIns="0" anchor="t" anchorCtr="0">
            <a:noAutofit/>
          </a:bodyPr>
          <a:lstStyle/>
          <a:p>
            <a:pPr marL="342900" lvl="0" indent="-342900" fontAlgn="base">
              <a:buClr>
                <a:schemeClr val="bg1"/>
              </a:buClr>
              <a:buFont typeface="+mj-lt"/>
              <a:buAutoNum type="arabicPeriod"/>
            </a:pPr>
            <a:r>
              <a:rPr lang="en-US" sz="1700" i="1" dirty="0">
                <a:solidFill>
                  <a:srgbClr val="FFFFFF"/>
                </a:solidFill>
                <a:latin typeface="Palatino Linotype"/>
              </a:rPr>
              <a:t>What should be the primary goal of interfaith dialogue, and why is it important? (If applicable, please share your memories of working with the Interfaith Council.)</a:t>
            </a:r>
          </a:p>
          <a:p>
            <a:pPr marL="342900" lvl="0" indent="-342900" fontAlgn="base">
              <a:buFont typeface="+mj-lt"/>
              <a:buAutoNum type="arabicPeriod"/>
            </a:pPr>
            <a:endParaRPr lang="en-US" sz="1700" i="1" dirty="0">
              <a:solidFill>
                <a:srgbClr val="FFFFFF"/>
              </a:solidFill>
              <a:latin typeface="Palatino Linotype"/>
            </a:endParaRPr>
          </a:p>
          <a:p>
            <a:pPr marL="342900" lvl="0" indent="-342900" fontAlgn="base">
              <a:buClr>
                <a:schemeClr val="bg1"/>
              </a:buClr>
              <a:buFont typeface="+mj-lt"/>
              <a:buAutoNum type="arabicPeriod"/>
            </a:pPr>
            <a:r>
              <a:rPr lang="en-US" sz="1700" i="1" dirty="0">
                <a:solidFill>
                  <a:srgbClr val="FFFFFF"/>
                </a:solidFill>
                <a:latin typeface="Palatino Linotype"/>
              </a:rPr>
              <a:t>How can we inspire curious, open learning about different faiths to reveal shared values and foster unity?</a:t>
            </a:r>
          </a:p>
          <a:p>
            <a:pPr marL="0" marR="0" lvl="0" indent="0" algn="l" rtl="0">
              <a:spcBef>
                <a:spcPts val="0"/>
              </a:spcBef>
              <a:spcAft>
                <a:spcPts val="0"/>
              </a:spcAft>
              <a:buClr>
                <a:srgbClr val="FFFFFF"/>
              </a:buClr>
              <a:buSzPts val="1700"/>
              <a:buFont typeface="Palatino Linotype"/>
              <a:buNone/>
            </a:pPr>
            <a:endParaRPr sz="1600" dirty="0">
              <a:solidFill>
                <a:schemeClr val="dk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1F5C2E"/>
        </a:solidFill>
        <a:effectLst/>
      </p:bgPr>
    </p:bg>
    <p:spTree>
      <p:nvGrpSpPr>
        <p:cNvPr id="1" name="Shape 611"/>
        <p:cNvGrpSpPr/>
        <p:nvPr/>
      </p:nvGrpSpPr>
      <p:grpSpPr>
        <a:xfrm>
          <a:off x="0" y="0"/>
          <a:ext cx="0" cy="0"/>
          <a:chOff x="0" y="0"/>
          <a:chExt cx="0" cy="0"/>
        </a:xfrm>
      </p:grpSpPr>
      <p:pic>
        <p:nvPicPr>
          <p:cNvPr id="612" name="Google Shape;612;p40" descr="Interfaith Council of Halton logo"/>
          <p:cNvPicPr preferRelativeResize="0"/>
          <p:nvPr/>
        </p:nvPicPr>
        <p:blipFill rotWithShape="1">
          <a:blip r:embed="rId3">
            <a:alphaModFix/>
          </a:blip>
          <a:srcRect/>
          <a:stretch/>
        </p:blipFill>
        <p:spPr>
          <a:xfrm>
            <a:off x="3383280" y="1371600"/>
            <a:ext cx="2377440" cy="1417320"/>
          </a:xfrm>
          <a:prstGeom prst="rect">
            <a:avLst/>
          </a:prstGeom>
          <a:noFill/>
          <a:ln>
            <a:noFill/>
          </a:ln>
        </p:spPr>
      </p:pic>
      <p:sp>
        <p:nvSpPr>
          <p:cNvPr id="613" name="Google Shape;613;p40"/>
          <p:cNvSpPr txBox="1"/>
          <p:nvPr/>
        </p:nvSpPr>
        <p:spPr>
          <a:xfrm>
            <a:off x="731520" y="3108960"/>
            <a:ext cx="7680960" cy="8229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4600"/>
              <a:buFont typeface="Palatino Linotype"/>
              <a:buNone/>
            </a:pPr>
            <a:r>
              <a:rPr lang="en-US" sz="4600" b="1">
                <a:solidFill>
                  <a:srgbClr val="FFFFFF"/>
                </a:solidFill>
                <a:latin typeface="Palatino Linotype"/>
                <a:ea typeface="Palatino Linotype"/>
                <a:cs typeface="Palatino Linotype"/>
                <a:sym typeface="Palatino Linotype"/>
              </a:rPr>
              <a:t>Closing Prayers</a:t>
            </a:r>
            <a:endParaRPr sz="3400">
              <a:solidFill>
                <a:schemeClr val="dk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F5C2E"/>
        </a:solidFill>
        <a:effectLst/>
      </p:bgPr>
    </p:bg>
    <p:spTree>
      <p:nvGrpSpPr>
        <p:cNvPr id="1" name="Shape 618"/>
        <p:cNvGrpSpPr/>
        <p:nvPr/>
      </p:nvGrpSpPr>
      <p:grpSpPr>
        <a:xfrm>
          <a:off x="0" y="0"/>
          <a:ext cx="0" cy="0"/>
          <a:chOff x="0" y="0"/>
          <a:chExt cx="0" cy="0"/>
        </a:xfrm>
      </p:grpSpPr>
      <p:pic>
        <p:nvPicPr>
          <p:cNvPr id="619" name="Google Shape;619;p41" descr="Interfaith Council of Halton logo"/>
          <p:cNvPicPr preferRelativeResize="0"/>
          <p:nvPr/>
        </p:nvPicPr>
        <p:blipFill rotWithShape="1">
          <a:blip r:embed="rId3">
            <a:alphaModFix/>
          </a:blip>
          <a:srcRect/>
          <a:stretch/>
        </p:blipFill>
        <p:spPr>
          <a:xfrm>
            <a:off x="3383280" y="548640"/>
            <a:ext cx="2377440" cy="1417320"/>
          </a:xfrm>
          <a:prstGeom prst="rect">
            <a:avLst/>
          </a:prstGeom>
          <a:noFill/>
          <a:ln>
            <a:noFill/>
          </a:ln>
        </p:spPr>
      </p:pic>
      <p:sp>
        <p:nvSpPr>
          <p:cNvPr id="620" name="Google Shape;620;p41"/>
          <p:cNvSpPr txBox="1"/>
          <p:nvPr/>
        </p:nvSpPr>
        <p:spPr>
          <a:xfrm>
            <a:off x="731520" y="2240280"/>
            <a:ext cx="7680960" cy="73152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3850"/>
              <a:buFont typeface="Palatino Linotype"/>
              <a:buNone/>
            </a:pPr>
            <a:r>
              <a:rPr lang="en-US" sz="3850" b="1">
                <a:solidFill>
                  <a:srgbClr val="FFFFFF"/>
                </a:solidFill>
                <a:latin typeface="Palatino Linotype"/>
                <a:ea typeface="Palatino Linotype"/>
                <a:cs typeface="Palatino Linotype"/>
                <a:sym typeface="Palatino Linotype"/>
              </a:rPr>
              <a:t>Everyone is welcome at the table</a:t>
            </a:r>
            <a:endParaRPr sz="3400">
              <a:solidFill>
                <a:schemeClr val="dk1"/>
              </a:solidFill>
              <a:latin typeface="Calibri"/>
              <a:ea typeface="Calibri"/>
              <a:cs typeface="Calibri"/>
              <a:sym typeface="Calibri"/>
            </a:endParaRPr>
          </a:p>
        </p:txBody>
      </p:sp>
      <p:sp>
        <p:nvSpPr>
          <p:cNvPr id="621" name="Google Shape;621;p41"/>
          <p:cNvSpPr txBox="1"/>
          <p:nvPr/>
        </p:nvSpPr>
        <p:spPr>
          <a:xfrm>
            <a:off x="731520" y="2971800"/>
            <a:ext cx="7680960" cy="457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9FDCB6"/>
              </a:buClr>
              <a:buSzPts val="2050"/>
              <a:buFont typeface="Palatino Linotype"/>
              <a:buNone/>
            </a:pPr>
            <a:r>
              <a:rPr lang="en-US" sz="2050" i="1">
                <a:solidFill>
                  <a:srgbClr val="9FDCB6"/>
                </a:solidFill>
                <a:latin typeface="Palatino Linotype"/>
                <a:ea typeface="Palatino Linotype"/>
                <a:cs typeface="Palatino Linotype"/>
                <a:sym typeface="Palatino Linotype"/>
              </a:rPr>
              <a:t>Thank you for twenty-five years.</a:t>
            </a:r>
            <a:endParaRPr sz="1800">
              <a:solidFill>
                <a:schemeClr val="dk1"/>
              </a:solidFill>
              <a:latin typeface="Calibri"/>
              <a:ea typeface="Calibri"/>
              <a:cs typeface="Calibri"/>
              <a:sym typeface="Calibri"/>
            </a:endParaRPr>
          </a:p>
        </p:txBody>
      </p:sp>
      <p:sp>
        <p:nvSpPr>
          <p:cNvPr id="622" name="Google Shape;622;p41"/>
          <p:cNvSpPr txBox="1"/>
          <p:nvPr/>
        </p:nvSpPr>
        <p:spPr>
          <a:xfrm>
            <a:off x="731520" y="3840480"/>
            <a:ext cx="7680960" cy="73152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FFFFFF"/>
              </a:buClr>
              <a:buSzPts val="1600"/>
              <a:buFont typeface="Calibri"/>
              <a:buNone/>
            </a:pPr>
            <a:r>
              <a:rPr lang="en-US" sz="1600" b="1">
                <a:solidFill>
                  <a:srgbClr val="FFFFFF"/>
                </a:solidFill>
                <a:latin typeface="Calibri"/>
                <a:ea typeface="Calibri"/>
                <a:cs typeface="Calibri"/>
                <a:sym typeface="Calibri"/>
              </a:rPr>
              <a:t>interfaithcouncilhalton.com</a:t>
            </a:r>
            <a:endParaRPr sz="1400">
              <a:solidFill>
                <a:schemeClr val="dk1"/>
              </a:solidFill>
              <a:latin typeface="Calibri"/>
              <a:ea typeface="Calibri"/>
              <a:cs typeface="Calibri"/>
              <a:sym typeface="Calibri"/>
            </a:endParaRPr>
          </a:p>
          <a:p>
            <a:pPr marL="0" marR="0" lvl="0" indent="0" algn="ctr" rtl="0">
              <a:spcBef>
                <a:spcPts val="400"/>
              </a:spcBef>
              <a:spcAft>
                <a:spcPts val="0"/>
              </a:spcAft>
              <a:buClr>
                <a:srgbClr val="CFE5D5"/>
              </a:buClr>
              <a:buSzPts val="1600"/>
              <a:buFont typeface="Calibri"/>
              <a:buNone/>
            </a:pPr>
            <a:r>
              <a:rPr lang="en-US" sz="1600">
                <a:solidFill>
                  <a:srgbClr val="CFE5D5"/>
                </a:solidFill>
                <a:latin typeface="Calibri"/>
                <a:ea typeface="Calibri"/>
                <a:cs typeface="Calibri"/>
                <a:sym typeface="Calibri"/>
              </a:rPr>
              <a:t>We meet at various places of worship in Halton Region</a:t>
            </a:r>
            <a:endParaRPr sz="14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364</TotalTime>
  <Words>8366</Words>
  <Application>Microsoft Office PowerPoint</Application>
  <PresentationFormat>On-screen Show (16:9)</PresentationFormat>
  <Paragraphs>536</Paragraphs>
  <Slides>43</Slides>
  <Notes>43</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43</vt:i4>
      </vt:variant>
    </vt:vector>
  </HeadingPairs>
  <TitlesOfParts>
    <vt:vector size="48" baseType="lpstr">
      <vt:lpstr>Calibri</vt:lpstr>
      <vt:lpstr>Arial</vt:lpstr>
      <vt:lpstr>Palatino Linotype</vt:lpstr>
      <vt:lpstr>Carlito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 Q. Mufti</dc:creator>
  <cp:lastModifiedBy>A. Q. Mufti</cp:lastModifiedBy>
  <cp:revision>1</cp:revision>
  <dcterms:created xsi:type="dcterms:W3CDTF">2026-09-21T13:27:34Z</dcterms:created>
  <dcterms:modified xsi:type="dcterms:W3CDTF">2026-10-14T02:26:44Z</dcterms:modified>
</cp:coreProperties>
</file>